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2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FD38BAB-102B-49A6-8B66-C28B2504F810}">
          <p14:sldIdLst>
            <p14:sldId id="256"/>
            <p14:sldId id="257"/>
            <p14:sldId id="258"/>
            <p14:sldId id="263"/>
            <p14:sldId id="259"/>
            <p14:sldId id="260"/>
            <p14:sldId id="261"/>
            <p14:sldId id="264"/>
            <p14:sldId id="262"/>
          </p14:sldIdLst>
        </p14:section>
        <p14:section name="Раздел без заголовка" id="{D8787CAE-B97E-401B-9D4F-F4CA3CAEBAB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3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81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C0-4F76-8FF0-BCCB8A9BC13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C0-4F76-8FF0-BCCB8A9BC13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C0-4F76-8FF0-BCCB8A9BC13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C0-4F76-8FF0-BCCB8A9BC135}"/>
              </c:ext>
            </c:extLst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F-4C4E-8C1B-DD5B7417C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0AB3D-0BA2-406A-8309-6D9516DF8E6C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D9C8F-32C7-4CAA-9F2F-3CD394B20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71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D9C8F-32C7-4CAA-9F2F-3CD394B20F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4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DB9-8272-4BDC-84B6-F5573610F9E2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175-16FB-4537-8F6D-493CAEA6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DB9-8272-4BDC-84B6-F5573610F9E2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175-16FB-4537-8F6D-493CAEA6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DB9-8272-4BDC-84B6-F5573610F9E2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175-16FB-4537-8F6D-493CAEA6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DB9-8272-4BDC-84B6-F5573610F9E2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175-16FB-4537-8F6D-493CAEA6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DB9-8272-4BDC-84B6-F5573610F9E2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175-16FB-4537-8F6D-493CAEA6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DB9-8272-4BDC-84B6-F5573610F9E2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175-16FB-4537-8F6D-493CAEA6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DB9-8272-4BDC-84B6-F5573610F9E2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175-16FB-4537-8F6D-493CAEA6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DB9-8272-4BDC-84B6-F5573610F9E2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175-16FB-4537-8F6D-493CAEA6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DB9-8272-4BDC-84B6-F5573610F9E2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175-16FB-4537-8F6D-493CAEA6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DB9-8272-4BDC-84B6-F5573610F9E2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175-16FB-4537-8F6D-493CAEA6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DB9-8272-4BDC-84B6-F5573610F9E2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5175-16FB-4537-8F6D-493CAEA6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DDDB9-8272-4BDC-84B6-F5573610F9E2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5175-16FB-4537-8F6D-493CAEA6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29804" y="286287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" pitchFamily="2" charset="0"/>
              </a:rPr>
              <a:t>ИРИНА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9804" y="80553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" pitchFamily="2" charset="0"/>
              </a:rPr>
              <a:t>ДОМОСТОЙ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8532" y="1835988"/>
            <a:ext cx="51539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" pitchFamily="2" charset="0"/>
              </a:rPr>
              <a:t>Студентка 4 курса специальности «Туризм и гостеприимство»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" pitchFamily="2" charset="0"/>
              </a:rPr>
              <a:t>Кафедра туризма и культурного наследия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" pitchFamily="2" charset="0"/>
              </a:rPr>
              <a:t>Факультет истории, коммуникации и туризма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" pitchFamily="2" charset="0"/>
              </a:rPr>
              <a:t>Гродненский государственный университет им. Янки Купалы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14984" y="3998896"/>
            <a:ext cx="113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</a:rPr>
              <a:t>ПРОЕКТ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2838" y="3867894"/>
            <a:ext cx="8183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ПАРТИЗАНСКАЯ БЫЛЬ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72513E-087A-EE19-F9A8-F196061B4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23" y="381134"/>
            <a:ext cx="2406893" cy="32598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5E154A0-AD85-4AF5-A202-04FD480ED966}"/>
              </a:ext>
            </a:extLst>
          </p:cNvPr>
          <p:cNvSpPr/>
          <p:nvPr/>
        </p:nvSpPr>
        <p:spPr>
          <a:xfrm>
            <a:off x="4500562" y="1785932"/>
            <a:ext cx="4073168" cy="314311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36C098-FA1A-42B5-AFFD-FA76A782FFD1}"/>
              </a:ext>
            </a:extLst>
          </p:cNvPr>
          <p:cNvSpPr/>
          <p:nvPr/>
        </p:nvSpPr>
        <p:spPr>
          <a:xfrm>
            <a:off x="4500562" y="214296"/>
            <a:ext cx="4077050" cy="12961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72000" y="357172"/>
            <a:ext cx="4016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" pitchFamily="2" charset="0"/>
              </a:rPr>
              <a:t>Военно-патриотический туристско-спортивный поход по местам боевой славы белорусских партизан в годы Великой Отечественной войны</a:t>
            </a:r>
          </a:p>
        </p:txBody>
      </p:sp>
      <p:sp>
        <p:nvSpPr>
          <p:cNvPr id="9" name="TextBox 8" hidden="1"/>
          <p:cNvSpPr txBox="1"/>
          <p:nvPr/>
        </p:nvSpPr>
        <p:spPr>
          <a:xfrm>
            <a:off x="3900842" y="314781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младший научный сотрудник Института микробиологии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НАН Беларуси.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2000246"/>
            <a:ext cx="4073168" cy="263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spcAft>
                <a:spcPts val="800"/>
              </a:spcAft>
            </a:pPr>
            <a:r>
              <a:rPr lang="ru-RU" sz="16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посвящается 80-летию освобождения Беларуси от немецко-фашистских захватчиков.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 </a:t>
            </a: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Гражданско-патриотическое воспитание современной белорусской молодежи.</a:t>
            </a:r>
          </a:p>
          <a:p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Целевая аудитория: </a:t>
            </a:r>
            <a:r>
              <a:rPr lang="ru-RU" sz="1600" dirty="0">
                <a:latin typeface="Arial Black" panose="020B0A04020102020204" pitchFamily="34" charset="0"/>
              </a:rPr>
              <a:t>школьники (15-17 лет), студенты.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DA011E-011A-44F4-8B90-F7C7E53EA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5186"/>
            <a:ext cx="3267768" cy="241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88CAE-0208-43E2-8C9D-18CFCCADFF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72755"/>
            <a:ext cx="3267768" cy="2181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381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 hidden="1"/>
          <p:cNvSpPr txBox="1"/>
          <p:nvPr/>
        </p:nvSpPr>
        <p:spPr>
          <a:xfrm>
            <a:off x="3900842" y="314781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младший научный сотрудник Института микробиологии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НАН Беларуси.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27534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Arial Black" panose="020B0A04020102020204" pitchFamily="34" charset="0"/>
                <a:ea typeface="Roboto" pitchFamily="2" charset="0"/>
              </a:rPr>
              <a:t>Актуальность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" pitchFamily="2" charset="0"/>
              </a:rPr>
              <a:t> проекта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584" y="1563638"/>
            <a:ext cx="60486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" pitchFamily="2" charset="0"/>
              </a:rPr>
              <a:t>Современная белорусская молодежь не всё знает о боевых буднях и героизме белорусских партизан. Даже изучая эти темы на уроках истории, молодые люди редко осознают, что боевые действия шли буквально в окрестностях их населенных пунктов, вдоль дорог по которым они ежедневно ездят. Мало кто отдает себе отчет какие физические и эмоционально-психологические нагрузки должны были выдержать белорусские партизаны, чтобы выполнить свои боевые задачи. </a:t>
            </a:r>
          </a:p>
          <a:p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Roboto" pitchFamily="2" charset="0"/>
            </a:endParaRPr>
          </a:p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Arial Black" panose="020B0A04020102020204" pitchFamily="34" charset="0"/>
                <a:ea typeface="Roboto" pitchFamily="2" charset="0"/>
              </a:rPr>
              <a:t>Мы хотим, чтобы молодые люди испытали на себе хотя бы часть этих нагрузок и прочувствовали какой ценой досталась победа.</a:t>
            </a:r>
          </a:p>
        </p:txBody>
      </p:sp>
    </p:spTree>
    <p:extLst>
      <p:ext uri="{BB962C8B-B14F-4D97-AF65-F5344CB8AC3E}">
        <p14:creationId xmlns:p14="http://schemas.microsoft.com/office/powerpoint/2010/main" val="39675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 hidden="1"/>
          <p:cNvSpPr txBox="1"/>
          <p:nvPr/>
        </p:nvSpPr>
        <p:spPr>
          <a:xfrm>
            <a:off x="3900842" y="314781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младший научный сотрудник Института микробиологии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НАН Беларуси.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37871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" pitchFamily="2" charset="0"/>
              </a:rPr>
              <a:t>Почему именно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Arial Black" panose="020B0A04020102020204" pitchFamily="34" charset="0"/>
                <a:ea typeface="Roboto" pitchFamily="2" charset="0"/>
              </a:rPr>
              <a:t>пеший поход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" pitchFamily="2" charset="0"/>
              </a:rPr>
              <a:t>?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F5AFFF2-8ACC-46B2-8CC5-B16010F3D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9099980"/>
              </p:ext>
            </p:extLst>
          </p:nvPr>
        </p:nvGraphicFramePr>
        <p:xfrm>
          <a:off x="0" y="1014436"/>
          <a:ext cx="3096344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ED1A00-FC7F-4142-B1EA-C6E46D3FFDFF}"/>
              </a:ext>
            </a:extLst>
          </p:cNvPr>
          <p:cNvSpPr txBox="1"/>
          <p:nvPr/>
        </p:nvSpPr>
        <p:spPr>
          <a:xfrm>
            <a:off x="393395" y="4156445"/>
            <a:ext cx="26135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Туристско-оздоровительный поход</a:t>
            </a:r>
          </a:p>
          <a:p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Водный поход (сплав)</a:t>
            </a:r>
          </a:p>
          <a:p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Пеший поход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631E0F-A75B-430D-A63F-7CC7345BEE1A}"/>
              </a:ext>
            </a:extLst>
          </p:cNvPr>
          <p:cNvSpPr/>
          <p:nvPr/>
        </p:nvSpPr>
        <p:spPr>
          <a:xfrm>
            <a:off x="251520" y="4190943"/>
            <a:ext cx="144016" cy="14401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F3EDACD-6F23-4E27-A96D-6AC963F50ABB}"/>
              </a:ext>
            </a:extLst>
          </p:cNvPr>
          <p:cNvSpPr/>
          <p:nvPr/>
        </p:nvSpPr>
        <p:spPr>
          <a:xfrm>
            <a:off x="249379" y="4471354"/>
            <a:ext cx="144016" cy="144016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FAD6EFE-239F-4AD7-833C-8C977998F7C3}"/>
              </a:ext>
            </a:extLst>
          </p:cNvPr>
          <p:cNvSpPr/>
          <p:nvPr/>
        </p:nvSpPr>
        <p:spPr>
          <a:xfrm>
            <a:off x="249379" y="4741392"/>
            <a:ext cx="144016" cy="144016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3CD635-7D86-459B-B97C-498D4F8CCC2D}"/>
              </a:ext>
            </a:extLst>
          </p:cNvPr>
          <p:cNvSpPr txBox="1"/>
          <p:nvPr/>
        </p:nvSpPr>
        <p:spPr>
          <a:xfrm>
            <a:off x="2973578" y="1225909"/>
            <a:ext cx="4766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Психологами отмечено, что информация лучше усваивается в процессе игры (интерактива), поэтому мы выбрали именно данный способ продвижения такой непростой темы, как партизанское движение.</a:t>
            </a:r>
          </a:p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Проведя опрос среди студентов, которые знают, что такое походная деятельность на практике, мы выяснили, что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Arial Black" panose="020B0A04020102020204" pitchFamily="34" charset="0"/>
              </a:rPr>
              <a:t>50% считают самым эмоциональным и запоминающимся пеший поход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2823CB-22E7-4FD1-B051-09C1A6063238}"/>
              </a:ext>
            </a:extLst>
          </p:cNvPr>
          <p:cNvSpPr/>
          <p:nvPr/>
        </p:nvSpPr>
        <p:spPr>
          <a:xfrm>
            <a:off x="3096344" y="3435846"/>
            <a:ext cx="3851920" cy="15054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64975F-F60A-4F17-97F5-1D4FE42B8FF3}"/>
              </a:ext>
            </a:extLst>
          </p:cNvPr>
          <p:cNvSpPr txBox="1"/>
          <p:nvPr/>
        </p:nvSpPr>
        <p:spPr>
          <a:xfrm>
            <a:off x="3148866" y="3487121"/>
            <a:ext cx="37273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Комментарий одного из опрашиваемых:</a:t>
            </a:r>
          </a:p>
          <a:p>
            <a:r>
              <a:rPr lang="ru-RU" sz="1100" dirty="0">
                <a:latin typeface="Arial Black" panose="020B0A04020102020204" pitchFamily="34" charset="0"/>
              </a:rPr>
              <a:t>«Для меня самым эмоциональным был пеший поход. Я столько раз думала, что больше не смогу, не встану, но все равно продолжала идти. Тогда я поняла, что способна на большее, чем думала. Очень горжусь собой, что смогла. Думаю, каждому нужно это испытать.</a:t>
            </a:r>
          </a:p>
        </p:txBody>
      </p:sp>
    </p:spTree>
    <p:extLst>
      <p:ext uri="{BB962C8B-B14F-4D97-AF65-F5344CB8AC3E}">
        <p14:creationId xmlns:p14="http://schemas.microsoft.com/office/powerpoint/2010/main" val="284483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DC7664-DA35-470B-BD8D-9749C62623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6686" y="1691858"/>
            <a:ext cx="2916956" cy="19446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4DA6F6-795D-4E56-B52B-21D026DDB9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8445"/>
          <a:stretch/>
        </p:blipFill>
        <p:spPr>
          <a:xfrm>
            <a:off x="5766686" y="5361"/>
            <a:ext cx="2916956" cy="178388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36F9A17-C3EF-4D22-A88A-05C3BD680C9B}"/>
              </a:ext>
            </a:extLst>
          </p:cNvPr>
          <p:cNvSpPr/>
          <p:nvPr/>
        </p:nvSpPr>
        <p:spPr>
          <a:xfrm>
            <a:off x="251520" y="308633"/>
            <a:ext cx="5055151" cy="45262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 hidden="1"/>
          <p:cNvSpPr txBox="1"/>
          <p:nvPr/>
        </p:nvSpPr>
        <p:spPr>
          <a:xfrm>
            <a:off x="3900842" y="314781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младший научный сотрудник Института микробиологии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НАН Беларуси.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1346" y="596048"/>
            <a:ext cx="4515497" cy="3951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действия в ходе проекта: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3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Разработка военно-патриотического туристско-спортивного маршрута по одному из маршрутов партизанских рейдов в годы Великой Отечественной войны;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3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Организация трехдневного туристско-спортивного похода (две ночевки в полевых условиях) по разработанному маршруту;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3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Посещение мест боевых действий и мест памяти, связанных с геноцидом белорусского народа в годы Великой Отечественной войны;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3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Съемка видеофильма по ходу прохождения маршрута, а также по его итогам с рефлексией участников.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0AB94D-7531-4502-9D37-266CB302E9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178"/>
          <a:stretch/>
        </p:blipFill>
        <p:spPr>
          <a:xfrm>
            <a:off x="5766824" y="3636496"/>
            <a:ext cx="2916818" cy="15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3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C30CA69-D0E8-45B2-9861-89060E029BF1}"/>
              </a:ext>
            </a:extLst>
          </p:cNvPr>
          <p:cNvSpPr/>
          <p:nvPr/>
        </p:nvSpPr>
        <p:spPr>
          <a:xfrm>
            <a:off x="107504" y="224963"/>
            <a:ext cx="4536504" cy="46510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 hidden="1"/>
          <p:cNvSpPr txBox="1"/>
          <p:nvPr/>
        </p:nvSpPr>
        <p:spPr>
          <a:xfrm>
            <a:off x="3900842" y="314781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младший научный сотрудник Института микробиологии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НАН Беларуси.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483518"/>
            <a:ext cx="4060476" cy="449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 проекта: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Гражданско-патриотическое воспитание молодежи на героических примерах белорусской истории;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Духовно-нравственное воспитание молодежи посредством вживания в партизанскую атмосферу и сопереживания реальным тяготам войны, которые молодые люди частично смогут испытать на себе;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Развенчание интернет-фейков, принижающих вклад белорусских партизан в борьбу с немецко-фашистскими захватчиками;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мотивации для занятий физической культурой и спортом, чтобы стать достойными защитниками Беларуси.</a:t>
            </a:r>
          </a:p>
          <a:p>
            <a:endParaRPr lang="ru-RU" sz="13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769802-29D4-41AB-ACA5-BE51BEEF0782}"/>
              </a:ext>
            </a:extLst>
          </p:cNvPr>
          <p:cNvSpPr/>
          <p:nvPr/>
        </p:nvSpPr>
        <p:spPr>
          <a:xfrm>
            <a:off x="4932040" y="224963"/>
            <a:ext cx="3960440" cy="46510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49D909-247F-488A-8875-56BB544169D5}"/>
              </a:ext>
            </a:extLst>
          </p:cNvPr>
          <p:cNvSpPr txBox="1"/>
          <p:nvPr/>
        </p:nvSpPr>
        <p:spPr>
          <a:xfrm>
            <a:off x="5076056" y="339502"/>
            <a:ext cx="3672408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Потенциальные партнеры проекта: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Белорусский республиканский союз молодежи;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Спортивный клубы УВО;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Военно-патриотические клубы и классы учреждений образования Республики Беларусь;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Республиканский туристско-спортивный союз.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A9949-177A-473F-8A53-142A40D47EC5}"/>
              </a:ext>
            </a:extLst>
          </p:cNvPr>
          <p:cNvSpPr txBox="1"/>
          <p:nvPr/>
        </p:nvSpPr>
        <p:spPr>
          <a:xfrm>
            <a:off x="5004048" y="3291830"/>
            <a:ext cx="3888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Что нам нужно?</a:t>
            </a:r>
          </a:p>
          <a:p>
            <a:endParaRPr lang="ru-RU" sz="1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latin typeface="Arial Black" panose="020B0A04020102020204" pitchFamily="34" charset="0"/>
              </a:rPr>
              <a:t>Обеспечение походным инвентарем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latin typeface="Arial Black" panose="020B0A04020102020204" pitchFamily="34" charset="0"/>
              </a:rPr>
              <a:t>Помощь в продвижении данного мероприятия на уровне учреждений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latin typeface="Arial Black" panose="020B0A04020102020204" pitchFamily="34" charset="0"/>
              </a:rPr>
              <a:t>Финансовая поддержка проекта (провиант, работа руководителей группы) </a:t>
            </a:r>
          </a:p>
        </p:txBody>
      </p:sp>
    </p:spTree>
    <p:extLst>
      <p:ext uri="{BB962C8B-B14F-4D97-AF65-F5344CB8AC3E}">
        <p14:creationId xmlns:p14="http://schemas.microsoft.com/office/powerpoint/2010/main" val="351244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23E65AA-D936-4E43-956C-440118CCD992}"/>
              </a:ext>
            </a:extLst>
          </p:cNvPr>
          <p:cNvSpPr/>
          <p:nvPr/>
        </p:nvSpPr>
        <p:spPr>
          <a:xfrm>
            <a:off x="342054" y="411510"/>
            <a:ext cx="4392488" cy="45577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 hidden="1"/>
          <p:cNvSpPr txBox="1"/>
          <p:nvPr/>
        </p:nvSpPr>
        <p:spPr>
          <a:xfrm>
            <a:off x="3900842" y="314781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младший научный сотрудник Института микробиологии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НАН Беларуси.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2" y="600976"/>
            <a:ext cx="4055229" cy="4178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spcAft>
                <a:spcPts val="800"/>
              </a:spcAft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Перспективы проекты: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Разработка и апробация в 2024 г. военно-патриотического туристско-спортивного похода по местам боевой славы белорусских партизан в годы Великой Отечественной войны «Партизанская быль»;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Презентация и популяризация проекта;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сети аналогичных региональных военно-патриотических туристско-спортивных маршрутов во всех областях Беларуси;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Проведение в 2025 г. в честь 80-летия Победы в Великой Отечественной войны республиканских туристско-спортивных соревнований по данным маршрутам.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50D413-EC61-46B2-891C-3C0F86B01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80" b="11450"/>
          <a:stretch/>
        </p:blipFill>
        <p:spPr>
          <a:xfrm>
            <a:off x="5400127" y="0"/>
            <a:ext cx="3570323" cy="15569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C26BEE-1872-49B4-85A7-33A1144480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20865"/>
          <a:stretch/>
        </p:blipFill>
        <p:spPr>
          <a:xfrm>
            <a:off x="5415067" y="3625015"/>
            <a:ext cx="3566626" cy="15184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65CB47-5F32-4E03-BDD0-A711E930E3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677"/>
          <a:stretch/>
        </p:blipFill>
        <p:spPr>
          <a:xfrm>
            <a:off x="5411370" y="1487089"/>
            <a:ext cx="3570323" cy="216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9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C30CA69-D0E8-45B2-9861-89060E029BF1}"/>
              </a:ext>
            </a:extLst>
          </p:cNvPr>
          <p:cNvSpPr/>
          <p:nvPr/>
        </p:nvSpPr>
        <p:spPr>
          <a:xfrm>
            <a:off x="251522" y="246229"/>
            <a:ext cx="4536504" cy="46510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 hidden="1"/>
          <p:cNvSpPr txBox="1"/>
          <p:nvPr/>
        </p:nvSpPr>
        <p:spPr>
          <a:xfrm>
            <a:off x="3900842" y="314781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младший научный сотрудник Института микробиологии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НАН Беларуси.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4" y="411510"/>
            <a:ext cx="4104456" cy="459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lnSpc>
                <a:spcPts val="1800"/>
              </a:lnSpc>
              <a:spcAft>
                <a:spcPts val="800"/>
              </a:spcAft>
            </a:pPr>
            <a:r>
              <a:rPr lang="ru-RU" sz="1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основу маршрута положен т.н. «Белостокский рейд» – крупная операция советских партизан осенью 1943 г. по прорыву на территорию Белостокской области БССР с целью развертывания партизанского движения и подготовки освобождения Западной Беларуси от немецко-фашистских захватчиков и их пособников.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 по Гродненской области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 Дашковцы (в 2 км от впадения р. </a:t>
            </a:r>
            <a:r>
              <a:rPr lang="ru-RU" sz="1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Щара</a:t>
            </a:r>
            <a:r>
              <a:rPr lang="ru-RU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р. Неман) – д. </a:t>
            </a:r>
            <a:r>
              <a:rPr lang="ru-RU" sz="1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Матвеевцы</a:t>
            </a:r>
            <a:r>
              <a:rPr lang="ru-RU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д. Рыбаки – д. </a:t>
            </a:r>
            <a:r>
              <a:rPr lang="ru-RU" sz="1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Зиняки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показа: 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памятник на могиле жертв геноцида белорусского народа на месте сожженной д.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Зиняки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Протяженность маршрута: 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около 60 км.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3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DFE6C0-F8D5-44C9-8828-82B2550A2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t="17801" r="15351" b="10801"/>
          <a:stretch/>
        </p:blipFill>
        <p:spPr>
          <a:xfrm>
            <a:off x="5292080" y="358497"/>
            <a:ext cx="3645357" cy="4426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540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 hidden="1"/>
          <p:cNvSpPr txBox="1"/>
          <p:nvPr/>
        </p:nvSpPr>
        <p:spPr>
          <a:xfrm>
            <a:off x="3900842" y="314781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младший научный сотрудник Института микробиологии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НАН Беларуси.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1190400"/>
            <a:ext cx="5548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" pitchFamily="2" charset="0"/>
              </a:rPr>
              <a:t>ИРИНА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742" y="2067694"/>
            <a:ext cx="69024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Roboto" pitchFamily="2" charset="0"/>
              </a:rPr>
              <a:t>ДОМОСТОЙ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57C54A-3694-4E02-970B-14BA71840CDB}"/>
              </a:ext>
            </a:extLst>
          </p:cNvPr>
          <p:cNvSpPr/>
          <p:nvPr/>
        </p:nvSpPr>
        <p:spPr>
          <a:xfrm>
            <a:off x="1115615" y="195486"/>
            <a:ext cx="6336704" cy="7920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69C015-78A2-4F50-A185-38DEFC324639}"/>
              </a:ext>
            </a:extLst>
          </p:cNvPr>
          <p:cNvSpPr txBox="1"/>
          <p:nvPr/>
        </p:nvSpPr>
        <p:spPr>
          <a:xfrm>
            <a:off x="1187623" y="299142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Белорусская молодежь должна быть достойной своих героических предков!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DC9135-2B7D-49B6-A240-49164BAD3AB7}"/>
              </a:ext>
            </a:extLst>
          </p:cNvPr>
          <p:cNvSpPr txBox="1"/>
          <p:nvPr/>
        </p:nvSpPr>
        <p:spPr>
          <a:xfrm>
            <a:off x="926286" y="3795886"/>
            <a:ext cx="4032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E-mail: irina.domostoy@gmail.com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Viber, Telegram: +292774952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02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766</Words>
  <Application>Microsoft Office PowerPoint</Application>
  <PresentationFormat>Экран (16:9)</PresentationFormat>
  <Paragraphs>72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Сазанков Александр Валентинович</dc:creator>
  <cp:lastModifiedBy>Admin</cp:lastModifiedBy>
  <cp:revision>51</cp:revision>
  <dcterms:created xsi:type="dcterms:W3CDTF">2021-05-13T10:51:29Z</dcterms:created>
  <dcterms:modified xsi:type="dcterms:W3CDTF">2025-03-25T05:12:47Z</dcterms:modified>
</cp:coreProperties>
</file>