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17"/>
  </p:notesMasterIdLst>
  <p:sldIdLst>
    <p:sldId id="256" r:id="rId2"/>
    <p:sldId id="257" r:id="rId3"/>
    <p:sldId id="348" r:id="rId4"/>
    <p:sldId id="350" r:id="rId5"/>
    <p:sldId id="258" r:id="rId6"/>
    <p:sldId id="342" r:id="rId7"/>
    <p:sldId id="343" r:id="rId8"/>
    <p:sldId id="344" r:id="rId9"/>
    <p:sldId id="347" r:id="rId10"/>
    <p:sldId id="341" r:id="rId11"/>
    <p:sldId id="262" r:id="rId12"/>
    <p:sldId id="351" r:id="rId13"/>
    <p:sldId id="261" r:id="rId14"/>
    <p:sldId id="270" r:id="rId15"/>
    <p:sldId id="315" r:id="rId16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stoga" panose="020B0604020202020204" charset="0"/>
      <p:regular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Voces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C"/>
    <a:srgbClr val="C9D2B7"/>
    <a:srgbClr val="D60093"/>
    <a:srgbClr val="EBE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D93907-0379-46D3-803E-957DE0BC1784}">
  <a:tblStyle styleId="{DAD93907-0379-46D3-803E-957DE0BC17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25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55768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f28780cc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f28780cc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666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e17eeee9b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e17eeee9b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1126405626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1126405626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144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e17eeee9b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e17eeee9b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010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206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129499af1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129499af1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820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f0f595bbf6_2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f0f595bbf6_2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70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f0f595bbf6_2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f0f595bbf6_2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52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112640562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112640562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72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f0f595bbf6_2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f0f595bbf6_2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25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e17eeee9b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e17eeee9b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60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e17eeee9b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e17eeee9b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11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e17eeee9b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e17eeee9b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32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e17eeee9b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e17eeee9b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71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112640562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112640562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17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95986" y="4021295"/>
            <a:ext cx="7282212" cy="1563322"/>
          </a:xfrm>
          <a:custGeom>
            <a:avLst/>
            <a:gdLst/>
            <a:ahLst/>
            <a:cxnLst/>
            <a:rect l="l" t="t" r="r" b="b"/>
            <a:pathLst>
              <a:path w="85085" h="35856" extrusionOk="0">
                <a:moveTo>
                  <a:pt x="21963" y="0"/>
                </a:moveTo>
                <a:cubicBezTo>
                  <a:pt x="20489" y="0"/>
                  <a:pt x="19021" y="128"/>
                  <a:pt x="17560" y="444"/>
                </a:cubicBezTo>
                <a:cubicBezTo>
                  <a:pt x="11658" y="1763"/>
                  <a:pt x="6819" y="5942"/>
                  <a:pt x="3007" y="10671"/>
                </a:cubicBezTo>
                <a:cubicBezTo>
                  <a:pt x="1980" y="11954"/>
                  <a:pt x="954" y="13311"/>
                  <a:pt x="1" y="14704"/>
                </a:cubicBezTo>
                <a:lnTo>
                  <a:pt x="1" y="35855"/>
                </a:lnTo>
                <a:lnTo>
                  <a:pt x="85084" y="35855"/>
                </a:lnTo>
                <a:lnTo>
                  <a:pt x="85084" y="13494"/>
                </a:lnTo>
                <a:cubicBezTo>
                  <a:pt x="81602" y="11111"/>
                  <a:pt x="77973" y="8948"/>
                  <a:pt x="74233" y="7079"/>
                </a:cubicBezTo>
                <a:cubicBezTo>
                  <a:pt x="69285" y="4476"/>
                  <a:pt x="64152" y="1947"/>
                  <a:pt x="58617" y="1323"/>
                </a:cubicBezTo>
                <a:cubicBezTo>
                  <a:pt x="57606" y="1211"/>
                  <a:pt x="56597" y="1165"/>
                  <a:pt x="55588" y="1165"/>
                </a:cubicBezTo>
                <a:cubicBezTo>
                  <a:pt x="50695" y="1165"/>
                  <a:pt x="45815" y="2258"/>
                  <a:pt x="40893" y="2258"/>
                </a:cubicBezTo>
                <a:cubicBezTo>
                  <a:pt x="40533" y="2258"/>
                  <a:pt x="40172" y="2252"/>
                  <a:pt x="39811" y="2240"/>
                </a:cubicBezTo>
                <a:cubicBezTo>
                  <a:pt x="33831" y="2035"/>
                  <a:pt x="27850" y="0"/>
                  <a:pt x="219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216394">
            <a:off x="7760494" y="3184712"/>
            <a:ext cx="1854010" cy="932631"/>
          </a:xfrm>
          <a:custGeom>
            <a:avLst/>
            <a:gdLst/>
            <a:ahLst/>
            <a:cxnLst/>
            <a:rect l="l" t="t" r="r" b="b"/>
            <a:pathLst>
              <a:path w="46796" h="23540" extrusionOk="0">
                <a:moveTo>
                  <a:pt x="32976" y="1448"/>
                </a:moveTo>
                <a:lnTo>
                  <a:pt x="32976" y="1448"/>
                </a:lnTo>
                <a:cubicBezTo>
                  <a:pt x="32682" y="1814"/>
                  <a:pt x="32426" y="2217"/>
                  <a:pt x="32206" y="2621"/>
                </a:cubicBezTo>
                <a:cubicBezTo>
                  <a:pt x="31913" y="3134"/>
                  <a:pt x="31656" y="3610"/>
                  <a:pt x="31363" y="4124"/>
                </a:cubicBezTo>
                <a:cubicBezTo>
                  <a:pt x="31106" y="4600"/>
                  <a:pt x="30813" y="5077"/>
                  <a:pt x="30446" y="5517"/>
                </a:cubicBezTo>
                <a:cubicBezTo>
                  <a:pt x="29823" y="6433"/>
                  <a:pt x="29090" y="7276"/>
                  <a:pt x="28320" y="8083"/>
                </a:cubicBezTo>
                <a:cubicBezTo>
                  <a:pt x="27550" y="8853"/>
                  <a:pt x="26707" y="9586"/>
                  <a:pt x="25791" y="10246"/>
                </a:cubicBezTo>
                <a:cubicBezTo>
                  <a:pt x="24911" y="10869"/>
                  <a:pt x="23994" y="11419"/>
                  <a:pt x="23041" y="11932"/>
                </a:cubicBezTo>
                <a:cubicBezTo>
                  <a:pt x="23555" y="11162"/>
                  <a:pt x="24068" y="10392"/>
                  <a:pt x="24618" y="9696"/>
                </a:cubicBezTo>
                <a:cubicBezTo>
                  <a:pt x="25314" y="8853"/>
                  <a:pt x="26011" y="8009"/>
                  <a:pt x="26744" y="7203"/>
                </a:cubicBezTo>
                <a:cubicBezTo>
                  <a:pt x="27514" y="6396"/>
                  <a:pt x="28283" y="5627"/>
                  <a:pt x="29090" y="4857"/>
                </a:cubicBezTo>
                <a:cubicBezTo>
                  <a:pt x="29896" y="4087"/>
                  <a:pt x="30703" y="3354"/>
                  <a:pt x="31546" y="2621"/>
                </a:cubicBezTo>
                <a:cubicBezTo>
                  <a:pt x="32023" y="2217"/>
                  <a:pt x="32462" y="1814"/>
                  <a:pt x="32976" y="1448"/>
                </a:cubicBezTo>
                <a:close/>
                <a:moveTo>
                  <a:pt x="46026" y="7826"/>
                </a:moveTo>
                <a:lnTo>
                  <a:pt x="46026" y="7826"/>
                </a:lnTo>
                <a:cubicBezTo>
                  <a:pt x="43350" y="9182"/>
                  <a:pt x="40491" y="10282"/>
                  <a:pt x="37595" y="11052"/>
                </a:cubicBezTo>
                <a:cubicBezTo>
                  <a:pt x="34479" y="11858"/>
                  <a:pt x="31253" y="12335"/>
                  <a:pt x="28027" y="12445"/>
                </a:cubicBezTo>
                <a:cubicBezTo>
                  <a:pt x="27633" y="12454"/>
                  <a:pt x="27236" y="12459"/>
                  <a:pt x="26839" y="12459"/>
                </a:cubicBezTo>
                <a:cubicBezTo>
                  <a:pt x="25646" y="12459"/>
                  <a:pt x="24443" y="12418"/>
                  <a:pt x="23261" y="12335"/>
                </a:cubicBezTo>
                <a:cubicBezTo>
                  <a:pt x="24288" y="11968"/>
                  <a:pt x="25314" y="11675"/>
                  <a:pt x="26341" y="11345"/>
                </a:cubicBezTo>
                <a:cubicBezTo>
                  <a:pt x="29456" y="10429"/>
                  <a:pt x="32609" y="9659"/>
                  <a:pt x="35798" y="9072"/>
                </a:cubicBezTo>
                <a:cubicBezTo>
                  <a:pt x="38988" y="8486"/>
                  <a:pt x="42213" y="8046"/>
                  <a:pt x="45476" y="7863"/>
                </a:cubicBezTo>
                <a:lnTo>
                  <a:pt x="46026" y="7826"/>
                </a:lnTo>
                <a:close/>
                <a:moveTo>
                  <a:pt x="25754" y="2034"/>
                </a:moveTo>
                <a:lnTo>
                  <a:pt x="25754" y="2034"/>
                </a:lnTo>
                <a:cubicBezTo>
                  <a:pt x="25204" y="3391"/>
                  <a:pt x="24618" y="4784"/>
                  <a:pt x="23958" y="6103"/>
                </a:cubicBezTo>
                <a:cubicBezTo>
                  <a:pt x="23151" y="7753"/>
                  <a:pt x="22235" y="9329"/>
                  <a:pt x="21208" y="10832"/>
                </a:cubicBezTo>
                <a:cubicBezTo>
                  <a:pt x="20732" y="11565"/>
                  <a:pt x="20219" y="12262"/>
                  <a:pt x="19705" y="12995"/>
                </a:cubicBezTo>
                <a:cubicBezTo>
                  <a:pt x="20035" y="11345"/>
                  <a:pt x="20585" y="9769"/>
                  <a:pt x="21318" y="8266"/>
                </a:cubicBezTo>
                <a:cubicBezTo>
                  <a:pt x="21722" y="7460"/>
                  <a:pt x="22162" y="6653"/>
                  <a:pt x="22675" y="5883"/>
                </a:cubicBezTo>
                <a:cubicBezTo>
                  <a:pt x="23225" y="5113"/>
                  <a:pt x="23774" y="4380"/>
                  <a:pt x="24398" y="3684"/>
                </a:cubicBezTo>
                <a:cubicBezTo>
                  <a:pt x="24838" y="3134"/>
                  <a:pt x="25314" y="2584"/>
                  <a:pt x="25754" y="2034"/>
                </a:cubicBezTo>
                <a:close/>
                <a:moveTo>
                  <a:pt x="20145" y="1191"/>
                </a:moveTo>
                <a:cubicBezTo>
                  <a:pt x="19925" y="2144"/>
                  <a:pt x="19705" y="3097"/>
                  <a:pt x="19449" y="4014"/>
                </a:cubicBezTo>
                <a:cubicBezTo>
                  <a:pt x="19119" y="5150"/>
                  <a:pt x="18752" y="6250"/>
                  <a:pt x="18349" y="7313"/>
                </a:cubicBezTo>
                <a:cubicBezTo>
                  <a:pt x="17946" y="8376"/>
                  <a:pt x="17506" y="9439"/>
                  <a:pt x="16993" y="10465"/>
                </a:cubicBezTo>
                <a:cubicBezTo>
                  <a:pt x="16443" y="11455"/>
                  <a:pt x="15893" y="12445"/>
                  <a:pt x="15233" y="13398"/>
                </a:cubicBezTo>
                <a:cubicBezTo>
                  <a:pt x="14647" y="14241"/>
                  <a:pt x="14023" y="15084"/>
                  <a:pt x="13327" y="15854"/>
                </a:cubicBezTo>
                <a:cubicBezTo>
                  <a:pt x="13547" y="14864"/>
                  <a:pt x="13767" y="13875"/>
                  <a:pt x="14060" y="12958"/>
                </a:cubicBezTo>
                <a:cubicBezTo>
                  <a:pt x="14353" y="11858"/>
                  <a:pt x="14720" y="10795"/>
                  <a:pt x="15160" y="9769"/>
                </a:cubicBezTo>
                <a:cubicBezTo>
                  <a:pt x="15600" y="8706"/>
                  <a:pt x="16040" y="7679"/>
                  <a:pt x="16516" y="6726"/>
                </a:cubicBezTo>
                <a:cubicBezTo>
                  <a:pt x="17029" y="5700"/>
                  <a:pt x="17616" y="4747"/>
                  <a:pt x="18239" y="3830"/>
                </a:cubicBezTo>
                <a:cubicBezTo>
                  <a:pt x="18532" y="3354"/>
                  <a:pt x="18862" y="2914"/>
                  <a:pt x="19192" y="2437"/>
                </a:cubicBezTo>
                <a:cubicBezTo>
                  <a:pt x="19522" y="1998"/>
                  <a:pt x="19779" y="1594"/>
                  <a:pt x="20145" y="1191"/>
                </a:cubicBezTo>
                <a:close/>
                <a:moveTo>
                  <a:pt x="22073" y="13485"/>
                </a:moveTo>
                <a:cubicBezTo>
                  <a:pt x="22652" y="13485"/>
                  <a:pt x="23232" y="13513"/>
                  <a:pt x="23811" y="13581"/>
                </a:cubicBezTo>
                <a:cubicBezTo>
                  <a:pt x="25387" y="13728"/>
                  <a:pt x="26964" y="13911"/>
                  <a:pt x="28540" y="14131"/>
                </a:cubicBezTo>
                <a:cubicBezTo>
                  <a:pt x="30116" y="14351"/>
                  <a:pt x="31656" y="14645"/>
                  <a:pt x="33196" y="14938"/>
                </a:cubicBezTo>
                <a:cubicBezTo>
                  <a:pt x="34772" y="15231"/>
                  <a:pt x="36275" y="15598"/>
                  <a:pt x="37778" y="16001"/>
                </a:cubicBezTo>
                <a:cubicBezTo>
                  <a:pt x="39281" y="16367"/>
                  <a:pt x="40747" y="16807"/>
                  <a:pt x="42177" y="17247"/>
                </a:cubicBezTo>
                <a:cubicBezTo>
                  <a:pt x="40894" y="17247"/>
                  <a:pt x="39611" y="17247"/>
                  <a:pt x="38291" y="17211"/>
                </a:cubicBezTo>
                <a:cubicBezTo>
                  <a:pt x="36751" y="17137"/>
                  <a:pt x="35212" y="17027"/>
                  <a:pt x="33635" y="16844"/>
                </a:cubicBezTo>
                <a:cubicBezTo>
                  <a:pt x="32096" y="16697"/>
                  <a:pt x="30593" y="16477"/>
                  <a:pt x="29053" y="16184"/>
                </a:cubicBezTo>
                <a:cubicBezTo>
                  <a:pt x="27550" y="15891"/>
                  <a:pt x="26047" y="15524"/>
                  <a:pt x="24581" y="15121"/>
                </a:cubicBezTo>
                <a:cubicBezTo>
                  <a:pt x="23078" y="14681"/>
                  <a:pt x="21612" y="14205"/>
                  <a:pt x="20145" y="13618"/>
                </a:cubicBezTo>
                <a:lnTo>
                  <a:pt x="20072" y="13581"/>
                </a:lnTo>
                <a:cubicBezTo>
                  <a:pt x="20739" y="13523"/>
                  <a:pt x="21406" y="13485"/>
                  <a:pt x="22073" y="13485"/>
                </a:cubicBezTo>
                <a:close/>
                <a:moveTo>
                  <a:pt x="14353" y="3794"/>
                </a:moveTo>
                <a:cubicBezTo>
                  <a:pt x="14243" y="4490"/>
                  <a:pt x="14133" y="5187"/>
                  <a:pt x="13950" y="5883"/>
                </a:cubicBezTo>
                <a:cubicBezTo>
                  <a:pt x="13730" y="6946"/>
                  <a:pt x="13437" y="7973"/>
                  <a:pt x="13107" y="8999"/>
                </a:cubicBezTo>
                <a:cubicBezTo>
                  <a:pt x="12814" y="10026"/>
                  <a:pt x="12447" y="11015"/>
                  <a:pt x="12044" y="12005"/>
                </a:cubicBezTo>
                <a:cubicBezTo>
                  <a:pt x="11604" y="12995"/>
                  <a:pt x="11164" y="13985"/>
                  <a:pt x="10688" y="14938"/>
                </a:cubicBezTo>
                <a:cubicBezTo>
                  <a:pt x="10174" y="15891"/>
                  <a:pt x="9661" y="16807"/>
                  <a:pt x="9111" y="17724"/>
                </a:cubicBezTo>
                <a:cubicBezTo>
                  <a:pt x="9045" y="17757"/>
                  <a:pt x="9009" y="17790"/>
                  <a:pt x="8976" y="17849"/>
                </a:cubicBezTo>
                <a:lnTo>
                  <a:pt x="8976" y="17849"/>
                </a:lnTo>
                <a:cubicBezTo>
                  <a:pt x="9747" y="13838"/>
                  <a:pt x="11063" y="9972"/>
                  <a:pt x="12924" y="6360"/>
                </a:cubicBezTo>
                <a:cubicBezTo>
                  <a:pt x="13400" y="5480"/>
                  <a:pt x="13840" y="4637"/>
                  <a:pt x="14353" y="3794"/>
                </a:cubicBezTo>
                <a:close/>
                <a:moveTo>
                  <a:pt x="16296" y="15084"/>
                </a:moveTo>
                <a:cubicBezTo>
                  <a:pt x="17433" y="15084"/>
                  <a:pt x="18532" y="15231"/>
                  <a:pt x="19632" y="15488"/>
                </a:cubicBezTo>
                <a:cubicBezTo>
                  <a:pt x="21098" y="15818"/>
                  <a:pt x="22528" y="16184"/>
                  <a:pt x="23958" y="16551"/>
                </a:cubicBezTo>
                <a:cubicBezTo>
                  <a:pt x="25387" y="16917"/>
                  <a:pt x="26817" y="17321"/>
                  <a:pt x="28247" y="17724"/>
                </a:cubicBezTo>
                <a:cubicBezTo>
                  <a:pt x="29640" y="18164"/>
                  <a:pt x="31069" y="18604"/>
                  <a:pt x="32499" y="19043"/>
                </a:cubicBezTo>
                <a:cubicBezTo>
                  <a:pt x="33672" y="19447"/>
                  <a:pt x="34882" y="19887"/>
                  <a:pt x="36055" y="20290"/>
                </a:cubicBezTo>
                <a:cubicBezTo>
                  <a:pt x="35029" y="20143"/>
                  <a:pt x="33965" y="19997"/>
                  <a:pt x="32902" y="19777"/>
                </a:cubicBezTo>
                <a:cubicBezTo>
                  <a:pt x="31509" y="19520"/>
                  <a:pt x="30080" y="19190"/>
                  <a:pt x="28650" y="18860"/>
                </a:cubicBezTo>
                <a:cubicBezTo>
                  <a:pt x="27257" y="18494"/>
                  <a:pt x="25827" y="18090"/>
                  <a:pt x="24434" y="17687"/>
                </a:cubicBezTo>
                <a:cubicBezTo>
                  <a:pt x="23005" y="17284"/>
                  <a:pt x="21648" y="16844"/>
                  <a:pt x="20255" y="16404"/>
                </a:cubicBezTo>
                <a:cubicBezTo>
                  <a:pt x="18936" y="15964"/>
                  <a:pt x="17616" y="15524"/>
                  <a:pt x="16296" y="15084"/>
                </a:cubicBezTo>
                <a:close/>
                <a:moveTo>
                  <a:pt x="570" y="19997"/>
                </a:moveTo>
                <a:cubicBezTo>
                  <a:pt x="533" y="19997"/>
                  <a:pt x="497" y="20033"/>
                  <a:pt x="497" y="20107"/>
                </a:cubicBezTo>
                <a:lnTo>
                  <a:pt x="497" y="20363"/>
                </a:lnTo>
                <a:cubicBezTo>
                  <a:pt x="497" y="20400"/>
                  <a:pt x="533" y="20436"/>
                  <a:pt x="570" y="20436"/>
                </a:cubicBezTo>
                <a:cubicBezTo>
                  <a:pt x="607" y="20436"/>
                  <a:pt x="643" y="20400"/>
                  <a:pt x="643" y="20363"/>
                </a:cubicBezTo>
                <a:lnTo>
                  <a:pt x="643" y="20107"/>
                </a:lnTo>
                <a:cubicBezTo>
                  <a:pt x="643" y="20033"/>
                  <a:pt x="607" y="19997"/>
                  <a:pt x="570" y="19997"/>
                </a:cubicBezTo>
                <a:close/>
                <a:moveTo>
                  <a:pt x="12337" y="17321"/>
                </a:moveTo>
                <a:cubicBezTo>
                  <a:pt x="13034" y="17321"/>
                  <a:pt x="13693" y="17357"/>
                  <a:pt x="14390" y="17431"/>
                </a:cubicBezTo>
                <a:cubicBezTo>
                  <a:pt x="15746" y="17614"/>
                  <a:pt x="17103" y="17944"/>
                  <a:pt x="18459" y="18347"/>
                </a:cubicBezTo>
                <a:cubicBezTo>
                  <a:pt x="19779" y="18714"/>
                  <a:pt x="21098" y="19117"/>
                  <a:pt x="22418" y="19520"/>
                </a:cubicBezTo>
                <a:cubicBezTo>
                  <a:pt x="23738" y="19923"/>
                  <a:pt x="25057" y="20326"/>
                  <a:pt x="26341" y="20803"/>
                </a:cubicBezTo>
                <a:cubicBezTo>
                  <a:pt x="27147" y="21096"/>
                  <a:pt x="27953" y="21390"/>
                  <a:pt x="28723" y="21719"/>
                </a:cubicBezTo>
                <a:cubicBezTo>
                  <a:pt x="28063" y="21573"/>
                  <a:pt x="27404" y="21463"/>
                  <a:pt x="26744" y="21353"/>
                </a:cubicBezTo>
                <a:cubicBezTo>
                  <a:pt x="25351" y="21133"/>
                  <a:pt x="24031" y="20950"/>
                  <a:pt x="22675" y="20693"/>
                </a:cubicBezTo>
                <a:cubicBezTo>
                  <a:pt x="21318" y="20473"/>
                  <a:pt x="19962" y="20253"/>
                  <a:pt x="18642" y="19923"/>
                </a:cubicBezTo>
                <a:cubicBezTo>
                  <a:pt x="17286" y="19630"/>
                  <a:pt x="15966" y="19300"/>
                  <a:pt x="14647" y="18933"/>
                </a:cubicBezTo>
                <a:cubicBezTo>
                  <a:pt x="13364" y="18530"/>
                  <a:pt x="12081" y="18090"/>
                  <a:pt x="10834" y="17540"/>
                </a:cubicBezTo>
                <a:cubicBezTo>
                  <a:pt x="11311" y="17431"/>
                  <a:pt x="11824" y="17357"/>
                  <a:pt x="12337" y="17321"/>
                </a:cubicBezTo>
                <a:close/>
                <a:moveTo>
                  <a:pt x="34277" y="1"/>
                </a:moveTo>
                <a:cubicBezTo>
                  <a:pt x="34258" y="1"/>
                  <a:pt x="34240" y="6"/>
                  <a:pt x="34222" y="18"/>
                </a:cubicBezTo>
                <a:lnTo>
                  <a:pt x="34112" y="165"/>
                </a:lnTo>
                <a:lnTo>
                  <a:pt x="33929" y="311"/>
                </a:lnTo>
                <a:cubicBezTo>
                  <a:pt x="33159" y="934"/>
                  <a:pt x="32426" y="1558"/>
                  <a:pt x="31693" y="2181"/>
                </a:cubicBezTo>
                <a:cubicBezTo>
                  <a:pt x="30849" y="2914"/>
                  <a:pt x="30006" y="3647"/>
                  <a:pt x="29200" y="4417"/>
                </a:cubicBezTo>
                <a:cubicBezTo>
                  <a:pt x="28393" y="5187"/>
                  <a:pt x="27624" y="5957"/>
                  <a:pt x="26854" y="6763"/>
                </a:cubicBezTo>
                <a:cubicBezTo>
                  <a:pt x="26084" y="7570"/>
                  <a:pt x="25387" y="8376"/>
                  <a:pt x="24728" y="9256"/>
                </a:cubicBezTo>
                <a:cubicBezTo>
                  <a:pt x="24031" y="10136"/>
                  <a:pt x="23408" y="11015"/>
                  <a:pt x="22858" y="11968"/>
                </a:cubicBezTo>
                <a:cubicBezTo>
                  <a:pt x="22748" y="12042"/>
                  <a:pt x="22675" y="12078"/>
                  <a:pt x="22565" y="12115"/>
                </a:cubicBezTo>
                <a:cubicBezTo>
                  <a:pt x="22491" y="12152"/>
                  <a:pt x="22455" y="12225"/>
                  <a:pt x="22491" y="12262"/>
                </a:cubicBezTo>
                <a:cubicBezTo>
                  <a:pt x="21538" y="12592"/>
                  <a:pt x="20585" y="12922"/>
                  <a:pt x="19595" y="13288"/>
                </a:cubicBezTo>
                <a:cubicBezTo>
                  <a:pt x="19595" y="13288"/>
                  <a:pt x="19595" y="13252"/>
                  <a:pt x="19595" y="13252"/>
                </a:cubicBezTo>
                <a:cubicBezTo>
                  <a:pt x="20145" y="12592"/>
                  <a:pt x="20659" y="11895"/>
                  <a:pt x="21172" y="11199"/>
                </a:cubicBezTo>
                <a:cubicBezTo>
                  <a:pt x="21648" y="10539"/>
                  <a:pt x="22198" y="9696"/>
                  <a:pt x="22675" y="8889"/>
                </a:cubicBezTo>
                <a:cubicBezTo>
                  <a:pt x="23628" y="7313"/>
                  <a:pt x="24471" y="5700"/>
                  <a:pt x="25241" y="4014"/>
                </a:cubicBezTo>
                <a:cubicBezTo>
                  <a:pt x="25644" y="3061"/>
                  <a:pt x="26011" y="2107"/>
                  <a:pt x="26341" y="1118"/>
                </a:cubicBezTo>
                <a:cubicBezTo>
                  <a:pt x="26341" y="1047"/>
                  <a:pt x="26295" y="1006"/>
                  <a:pt x="26242" y="1006"/>
                </a:cubicBezTo>
                <a:cubicBezTo>
                  <a:pt x="26214" y="1006"/>
                  <a:pt x="26183" y="1018"/>
                  <a:pt x="26157" y="1044"/>
                </a:cubicBezTo>
                <a:cubicBezTo>
                  <a:pt x="25644" y="1851"/>
                  <a:pt x="25057" y="2621"/>
                  <a:pt x="24434" y="3317"/>
                </a:cubicBezTo>
                <a:cubicBezTo>
                  <a:pt x="23811" y="4050"/>
                  <a:pt x="23225" y="4747"/>
                  <a:pt x="22675" y="5517"/>
                </a:cubicBezTo>
                <a:cubicBezTo>
                  <a:pt x="21612" y="7020"/>
                  <a:pt x="20768" y="8669"/>
                  <a:pt x="20145" y="10392"/>
                </a:cubicBezTo>
                <a:cubicBezTo>
                  <a:pt x="19815" y="11382"/>
                  <a:pt x="19522" y="12372"/>
                  <a:pt x="19339" y="13398"/>
                </a:cubicBezTo>
                <a:cubicBezTo>
                  <a:pt x="18899" y="13545"/>
                  <a:pt x="18496" y="13691"/>
                  <a:pt x="18092" y="13875"/>
                </a:cubicBezTo>
                <a:cubicBezTo>
                  <a:pt x="17286" y="14168"/>
                  <a:pt x="16443" y="14498"/>
                  <a:pt x="15636" y="14828"/>
                </a:cubicBezTo>
                <a:lnTo>
                  <a:pt x="15563" y="14791"/>
                </a:lnTo>
                <a:cubicBezTo>
                  <a:pt x="15490" y="14791"/>
                  <a:pt x="15380" y="14864"/>
                  <a:pt x="15416" y="14938"/>
                </a:cubicBezTo>
                <a:lnTo>
                  <a:pt x="15270" y="14974"/>
                </a:lnTo>
                <a:lnTo>
                  <a:pt x="15196" y="14974"/>
                </a:lnTo>
                <a:cubicBezTo>
                  <a:pt x="15196" y="14974"/>
                  <a:pt x="15160" y="14974"/>
                  <a:pt x="15160" y="15011"/>
                </a:cubicBezTo>
                <a:cubicBezTo>
                  <a:pt x="14683" y="15231"/>
                  <a:pt x="14207" y="15414"/>
                  <a:pt x="13730" y="15634"/>
                </a:cubicBezTo>
                <a:cubicBezTo>
                  <a:pt x="13840" y="15488"/>
                  <a:pt x="13987" y="15304"/>
                  <a:pt x="14133" y="15194"/>
                </a:cubicBezTo>
                <a:cubicBezTo>
                  <a:pt x="14500" y="14754"/>
                  <a:pt x="14867" y="14315"/>
                  <a:pt x="15196" y="13875"/>
                </a:cubicBezTo>
                <a:cubicBezTo>
                  <a:pt x="15856" y="12922"/>
                  <a:pt x="16479" y="11932"/>
                  <a:pt x="17029" y="10942"/>
                </a:cubicBezTo>
                <a:cubicBezTo>
                  <a:pt x="17579" y="9916"/>
                  <a:pt x="18056" y="8853"/>
                  <a:pt x="18496" y="7789"/>
                </a:cubicBezTo>
                <a:cubicBezTo>
                  <a:pt x="18899" y="6726"/>
                  <a:pt x="19302" y="5627"/>
                  <a:pt x="19632" y="4490"/>
                </a:cubicBezTo>
                <a:cubicBezTo>
                  <a:pt x="19925" y="3391"/>
                  <a:pt x="20219" y="2254"/>
                  <a:pt x="20439" y="1118"/>
                </a:cubicBezTo>
                <a:cubicBezTo>
                  <a:pt x="20475" y="971"/>
                  <a:pt x="20512" y="824"/>
                  <a:pt x="20549" y="714"/>
                </a:cubicBezTo>
                <a:cubicBezTo>
                  <a:pt x="20549" y="609"/>
                  <a:pt x="20473" y="523"/>
                  <a:pt x="20404" y="523"/>
                </a:cubicBezTo>
                <a:cubicBezTo>
                  <a:pt x="20376" y="523"/>
                  <a:pt x="20349" y="537"/>
                  <a:pt x="20329" y="568"/>
                </a:cubicBezTo>
                <a:cubicBezTo>
                  <a:pt x="19632" y="1448"/>
                  <a:pt x="18936" y="2364"/>
                  <a:pt x="18312" y="3317"/>
                </a:cubicBezTo>
                <a:cubicBezTo>
                  <a:pt x="17689" y="4270"/>
                  <a:pt x="17103" y="5223"/>
                  <a:pt x="16553" y="6213"/>
                </a:cubicBezTo>
                <a:cubicBezTo>
                  <a:pt x="16040" y="7203"/>
                  <a:pt x="15526" y="8229"/>
                  <a:pt x="15086" y="9256"/>
                </a:cubicBezTo>
                <a:cubicBezTo>
                  <a:pt x="14683" y="10319"/>
                  <a:pt x="14280" y="11345"/>
                  <a:pt x="13950" y="12445"/>
                </a:cubicBezTo>
                <a:cubicBezTo>
                  <a:pt x="13584" y="13508"/>
                  <a:pt x="13327" y="14571"/>
                  <a:pt x="13070" y="15708"/>
                </a:cubicBezTo>
                <a:cubicBezTo>
                  <a:pt x="13070" y="15781"/>
                  <a:pt x="13070" y="15891"/>
                  <a:pt x="13034" y="15964"/>
                </a:cubicBezTo>
                <a:cubicBezTo>
                  <a:pt x="11751" y="16551"/>
                  <a:pt x="10504" y="17137"/>
                  <a:pt x="9221" y="17724"/>
                </a:cubicBezTo>
                <a:cubicBezTo>
                  <a:pt x="9734" y="16954"/>
                  <a:pt x="10248" y="16184"/>
                  <a:pt x="10688" y="15341"/>
                </a:cubicBezTo>
                <a:cubicBezTo>
                  <a:pt x="11201" y="14388"/>
                  <a:pt x="11641" y="13435"/>
                  <a:pt x="12081" y="12445"/>
                </a:cubicBezTo>
                <a:cubicBezTo>
                  <a:pt x="12520" y="11492"/>
                  <a:pt x="12887" y="10465"/>
                  <a:pt x="13254" y="9439"/>
                </a:cubicBezTo>
                <a:cubicBezTo>
                  <a:pt x="13584" y="8413"/>
                  <a:pt x="13877" y="7386"/>
                  <a:pt x="14133" y="6323"/>
                </a:cubicBezTo>
                <a:cubicBezTo>
                  <a:pt x="14353" y="5297"/>
                  <a:pt x="14573" y="4234"/>
                  <a:pt x="14720" y="3171"/>
                </a:cubicBezTo>
                <a:lnTo>
                  <a:pt x="14793" y="2767"/>
                </a:lnTo>
                <a:cubicBezTo>
                  <a:pt x="14793" y="2667"/>
                  <a:pt x="14716" y="2610"/>
                  <a:pt x="14640" y="2610"/>
                </a:cubicBezTo>
                <a:cubicBezTo>
                  <a:pt x="14578" y="2610"/>
                  <a:pt x="14516" y="2648"/>
                  <a:pt x="14500" y="2731"/>
                </a:cubicBezTo>
                <a:lnTo>
                  <a:pt x="14463" y="3097"/>
                </a:lnTo>
                <a:cubicBezTo>
                  <a:pt x="14427" y="3134"/>
                  <a:pt x="14390" y="3134"/>
                  <a:pt x="14390" y="3171"/>
                </a:cubicBezTo>
                <a:cubicBezTo>
                  <a:pt x="13290" y="4930"/>
                  <a:pt x="12337" y="6763"/>
                  <a:pt x="11494" y="8669"/>
                </a:cubicBezTo>
                <a:cubicBezTo>
                  <a:pt x="10688" y="10575"/>
                  <a:pt x="9991" y="12518"/>
                  <a:pt x="9441" y="14498"/>
                </a:cubicBezTo>
                <a:cubicBezTo>
                  <a:pt x="9148" y="15634"/>
                  <a:pt x="8891" y="16734"/>
                  <a:pt x="8671" y="17870"/>
                </a:cubicBezTo>
                <a:cubicBezTo>
                  <a:pt x="8671" y="17907"/>
                  <a:pt x="8671" y="17980"/>
                  <a:pt x="8708" y="17980"/>
                </a:cubicBezTo>
                <a:cubicBezTo>
                  <a:pt x="5959" y="19300"/>
                  <a:pt x="3356" y="20876"/>
                  <a:pt x="936" y="22709"/>
                </a:cubicBezTo>
                <a:cubicBezTo>
                  <a:pt x="643" y="22929"/>
                  <a:pt x="350" y="23186"/>
                  <a:pt x="57" y="23406"/>
                </a:cubicBezTo>
                <a:cubicBezTo>
                  <a:pt x="0" y="23462"/>
                  <a:pt x="52" y="23540"/>
                  <a:pt x="112" y="23540"/>
                </a:cubicBezTo>
                <a:cubicBezTo>
                  <a:pt x="131" y="23540"/>
                  <a:pt x="150" y="23533"/>
                  <a:pt x="167" y="23516"/>
                </a:cubicBezTo>
                <a:cubicBezTo>
                  <a:pt x="2696" y="21573"/>
                  <a:pt x="5409" y="19887"/>
                  <a:pt x="8268" y="18494"/>
                </a:cubicBezTo>
                <a:cubicBezTo>
                  <a:pt x="8928" y="18164"/>
                  <a:pt x="9588" y="17870"/>
                  <a:pt x="10248" y="17540"/>
                </a:cubicBezTo>
                <a:cubicBezTo>
                  <a:pt x="10248" y="17577"/>
                  <a:pt x="10284" y="17577"/>
                  <a:pt x="10321" y="17577"/>
                </a:cubicBezTo>
                <a:cubicBezTo>
                  <a:pt x="11531" y="18127"/>
                  <a:pt x="12777" y="18567"/>
                  <a:pt x="14023" y="18970"/>
                </a:cubicBezTo>
                <a:cubicBezTo>
                  <a:pt x="15343" y="19373"/>
                  <a:pt x="16663" y="19703"/>
                  <a:pt x="17982" y="20033"/>
                </a:cubicBezTo>
                <a:cubicBezTo>
                  <a:pt x="19339" y="20326"/>
                  <a:pt x="20659" y="20583"/>
                  <a:pt x="22015" y="20803"/>
                </a:cubicBezTo>
                <a:cubicBezTo>
                  <a:pt x="23371" y="21060"/>
                  <a:pt x="24764" y="21280"/>
                  <a:pt x="26121" y="21500"/>
                </a:cubicBezTo>
                <a:cubicBezTo>
                  <a:pt x="27514" y="21646"/>
                  <a:pt x="28870" y="21939"/>
                  <a:pt x="30226" y="22306"/>
                </a:cubicBezTo>
                <a:cubicBezTo>
                  <a:pt x="30373" y="22379"/>
                  <a:pt x="30556" y="22416"/>
                  <a:pt x="30703" y="22489"/>
                </a:cubicBezTo>
                <a:cubicBezTo>
                  <a:pt x="30721" y="22498"/>
                  <a:pt x="30738" y="22502"/>
                  <a:pt x="30755" y="22502"/>
                </a:cubicBezTo>
                <a:cubicBezTo>
                  <a:pt x="30873" y="22502"/>
                  <a:pt x="30941" y="22297"/>
                  <a:pt x="30813" y="22233"/>
                </a:cubicBezTo>
                <a:cubicBezTo>
                  <a:pt x="29530" y="21683"/>
                  <a:pt x="28247" y="21133"/>
                  <a:pt x="26927" y="20693"/>
                </a:cubicBezTo>
                <a:cubicBezTo>
                  <a:pt x="25607" y="20217"/>
                  <a:pt x="24288" y="19777"/>
                  <a:pt x="22968" y="19373"/>
                </a:cubicBezTo>
                <a:cubicBezTo>
                  <a:pt x="21612" y="18970"/>
                  <a:pt x="20292" y="18567"/>
                  <a:pt x="18936" y="18200"/>
                </a:cubicBezTo>
                <a:cubicBezTo>
                  <a:pt x="17579" y="17797"/>
                  <a:pt x="16223" y="17467"/>
                  <a:pt x="14830" y="17247"/>
                </a:cubicBezTo>
                <a:cubicBezTo>
                  <a:pt x="14230" y="17150"/>
                  <a:pt x="13629" y="17103"/>
                  <a:pt x="13029" y="17103"/>
                </a:cubicBezTo>
                <a:cubicBezTo>
                  <a:pt x="12273" y="17103"/>
                  <a:pt x="11517" y="17177"/>
                  <a:pt x="10761" y="17321"/>
                </a:cubicBezTo>
                <a:lnTo>
                  <a:pt x="10651" y="17357"/>
                </a:lnTo>
                <a:cubicBezTo>
                  <a:pt x="11384" y="16991"/>
                  <a:pt x="12154" y="16624"/>
                  <a:pt x="12924" y="16294"/>
                </a:cubicBezTo>
                <a:lnTo>
                  <a:pt x="12924" y="16294"/>
                </a:lnTo>
                <a:lnTo>
                  <a:pt x="12850" y="16404"/>
                </a:lnTo>
                <a:cubicBezTo>
                  <a:pt x="12850" y="16430"/>
                  <a:pt x="12869" y="16456"/>
                  <a:pt x="12892" y="16456"/>
                </a:cubicBezTo>
                <a:cubicBezTo>
                  <a:pt x="12902" y="16456"/>
                  <a:pt x="12913" y="16451"/>
                  <a:pt x="12924" y="16441"/>
                </a:cubicBezTo>
                <a:cubicBezTo>
                  <a:pt x="12997" y="16404"/>
                  <a:pt x="13070" y="16331"/>
                  <a:pt x="13144" y="16257"/>
                </a:cubicBezTo>
                <a:cubicBezTo>
                  <a:pt x="13180" y="16257"/>
                  <a:pt x="13254" y="16221"/>
                  <a:pt x="13254" y="16184"/>
                </a:cubicBezTo>
                <a:cubicBezTo>
                  <a:pt x="14023" y="15818"/>
                  <a:pt x="14830" y="15488"/>
                  <a:pt x="15636" y="15158"/>
                </a:cubicBezTo>
                <a:cubicBezTo>
                  <a:pt x="16993" y="15634"/>
                  <a:pt x="18312" y="16074"/>
                  <a:pt x="19669" y="16477"/>
                </a:cubicBezTo>
                <a:cubicBezTo>
                  <a:pt x="20988" y="16917"/>
                  <a:pt x="22491" y="17357"/>
                  <a:pt x="23848" y="17797"/>
                </a:cubicBezTo>
                <a:cubicBezTo>
                  <a:pt x="25241" y="18200"/>
                  <a:pt x="26670" y="18604"/>
                  <a:pt x="28100" y="18970"/>
                </a:cubicBezTo>
                <a:cubicBezTo>
                  <a:pt x="29493" y="19337"/>
                  <a:pt x="30923" y="19667"/>
                  <a:pt x="32352" y="19923"/>
                </a:cubicBezTo>
                <a:cubicBezTo>
                  <a:pt x="33782" y="20217"/>
                  <a:pt x="35248" y="20473"/>
                  <a:pt x="36678" y="20656"/>
                </a:cubicBezTo>
                <a:lnTo>
                  <a:pt x="37228" y="20693"/>
                </a:lnTo>
                <a:cubicBezTo>
                  <a:pt x="37375" y="20693"/>
                  <a:pt x="37375" y="20473"/>
                  <a:pt x="37265" y="20436"/>
                </a:cubicBezTo>
                <a:cubicBezTo>
                  <a:pt x="35872" y="19923"/>
                  <a:pt x="34442" y="19447"/>
                  <a:pt x="33049" y="18970"/>
                </a:cubicBezTo>
                <a:cubicBezTo>
                  <a:pt x="31619" y="18494"/>
                  <a:pt x="30226" y="18054"/>
                  <a:pt x="28797" y="17614"/>
                </a:cubicBezTo>
                <a:cubicBezTo>
                  <a:pt x="27367" y="17211"/>
                  <a:pt x="25901" y="16807"/>
                  <a:pt x="24471" y="16441"/>
                </a:cubicBezTo>
                <a:cubicBezTo>
                  <a:pt x="23041" y="16038"/>
                  <a:pt x="21575" y="15708"/>
                  <a:pt x="20145" y="15378"/>
                </a:cubicBezTo>
                <a:cubicBezTo>
                  <a:pt x="18826" y="15048"/>
                  <a:pt x="17506" y="14901"/>
                  <a:pt x="16186" y="14901"/>
                </a:cubicBezTo>
                <a:lnTo>
                  <a:pt x="17139" y="14535"/>
                </a:lnTo>
                <a:cubicBezTo>
                  <a:pt x="17873" y="14241"/>
                  <a:pt x="18569" y="13985"/>
                  <a:pt x="19302" y="13691"/>
                </a:cubicBezTo>
                <a:lnTo>
                  <a:pt x="19522" y="13655"/>
                </a:lnTo>
                <a:cubicBezTo>
                  <a:pt x="20952" y="14241"/>
                  <a:pt x="22418" y="14754"/>
                  <a:pt x="23921" y="15194"/>
                </a:cubicBezTo>
                <a:cubicBezTo>
                  <a:pt x="25424" y="15634"/>
                  <a:pt x="26927" y="16001"/>
                  <a:pt x="28430" y="16294"/>
                </a:cubicBezTo>
                <a:cubicBezTo>
                  <a:pt x="29970" y="16587"/>
                  <a:pt x="31509" y="16844"/>
                  <a:pt x="33012" y="17027"/>
                </a:cubicBezTo>
                <a:cubicBezTo>
                  <a:pt x="34552" y="17211"/>
                  <a:pt x="36128" y="17321"/>
                  <a:pt x="37705" y="17394"/>
                </a:cubicBezTo>
                <a:cubicBezTo>
                  <a:pt x="38832" y="17448"/>
                  <a:pt x="39978" y="17482"/>
                  <a:pt x="41116" y="17482"/>
                </a:cubicBezTo>
                <a:cubicBezTo>
                  <a:pt x="41532" y="17482"/>
                  <a:pt x="41948" y="17477"/>
                  <a:pt x="42360" y="17467"/>
                </a:cubicBezTo>
                <a:lnTo>
                  <a:pt x="42947" y="17467"/>
                </a:lnTo>
                <a:cubicBezTo>
                  <a:pt x="43057" y="17467"/>
                  <a:pt x="43093" y="17284"/>
                  <a:pt x="42947" y="17211"/>
                </a:cubicBezTo>
                <a:cubicBezTo>
                  <a:pt x="41444" y="16734"/>
                  <a:pt x="39904" y="16294"/>
                  <a:pt x="38364" y="15891"/>
                </a:cubicBezTo>
                <a:cubicBezTo>
                  <a:pt x="36861" y="15488"/>
                  <a:pt x="35285" y="15121"/>
                  <a:pt x="33709" y="14791"/>
                </a:cubicBezTo>
                <a:cubicBezTo>
                  <a:pt x="32169" y="14498"/>
                  <a:pt x="30593" y="14241"/>
                  <a:pt x="29017" y="13985"/>
                </a:cubicBezTo>
                <a:cubicBezTo>
                  <a:pt x="27440" y="13765"/>
                  <a:pt x="25864" y="13545"/>
                  <a:pt x="24288" y="13398"/>
                </a:cubicBezTo>
                <a:cubicBezTo>
                  <a:pt x="23591" y="13325"/>
                  <a:pt x="22885" y="13288"/>
                  <a:pt x="22180" y="13288"/>
                </a:cubicBezTo>
                <a:cubicBezTo>
                  <a:pt x="21474" y="13288"/>
                  <a:pt x="20768" y="13325"/>
                  <a:pt x="20072" y="13398"/>
                </a:cubicBezTo>
                <a:cubicBezTo>
                  <a:pt x="20915" y="13105"/>
                  <a:pt x="21758" y="12812"/>
                  <a:pt x="22601" y="12518"/>
                </a:cubicBezTo>
                <a:cubicBezTo>
                  <a:pt x="23974" y="12659"/>
                  <a:pt x="25347" y="12726"/>
                  <a:pt x="26720" y="12726"/>
                </a:cubicBezTo>
                <a:cubicBezTo>
                  <a:pt x="28573" y="12726"/>
                  <a:pt x="30426" y="12603"/>
                  <a:pt x="32279" y="12372"/>
                </a:cubicBezTo>
                <a:cubicBezTo>
                  <a:pt x="35505" y="11932"/>
                  <a:pt x="38658" y="11125"/>
                  <a:pt x="41700" y="9989"/>
                </a:cubicBezTo>
                <a:cubicBezTo>
                  <a:pt x="43423" y="9366"/>
                  <a:pt x="45073" y="8596"/>
                  <a:pt x="46686" y="7753"/>
                </a:cubicBezTo>
                <a:cubicBezTo>
                  <a:pt x="46796" y="7716"/>
                  <a:pt x="46759" y="7533"/>
                  <a:pt x="46649" y="7496"/>
                </a:cubicBezTo>
                <a:cubicBezTo>
                  <a:pt x="43387" y="7679"/>
                  <a:pt x="40161" y="8046"/>
                  <a:pt x="36935" y="8596"/>
                </a:cubicBezTo>
                <a:cubicBezTo>
                  <a:pt x="33709" y="9146"/>
                  <a:pt x="30520" y="9879"/>
                  <a:pt x="27367" y="10759"/>
                </a:cubicBezTo>
                <a:cubicBezTo>
                  <a:pt x="26084" y="11125"/>
                  <a:pt x="24801" y="11529"/>
                  <a:pt x="23518" y="11968"/>
                </a:cubicBezTo>
                <a:cubicBezTo>
                  <a:pt x="24251" y="11565"/>
                  <a:pt x="24911" y="11162"/>
                  <a:pt x="25607" y="10722"/>
                </a:cubicBezTo>
                <a:cubicBezTo>
                  <a:pt x="26524" y="10062"/>
                  <a:pt x="27367" y="9366"/>
                  <a:pt x="28173" y="8596"/>
                </a:cubicBezTo>
                <a:cubicBezTo>
                  <a:pt x="28980" y="7789"/>
                  <a:pt x="29713" y="6946"/>
                  <a:pt x="30373" y="6067"/>
                </a:cubicBezTo>
                <a:cubicBezTo>
                  <a:pt x="30703" y="5590"/>
                  <a:pt x="31033" y="5150"/>
                  <a:pt x="31289" y="4674"/>
                </a:cubicBezTo>
                <a:cubicBezTo>
                  <a:pt x="31583" y="4234"/>
                  <a:pt x="31876" y="3720"/>
                  <a:pt x="32133" y="3244"/>
                </a:cubicBezTo>
                <a:cubicBezTo>
                  <a:pt x="32609" y="2217"/>
                  <a:pt x="33269" y="1264"/>
                  <a:pt x="34039" y="495"/>
                </a:cubicBezTo>
                <a:lnTo>
                  <a:pt x="34369" y="201"/>
                </a:lnTo>
                <a:cubicBezTo>
                  <a:pt x="34461" y="140"/>
                  <a:pt x="34373" y="1"/>
                  <a:pt x="3427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97050" y="1201948"/>
            <a:ext cx="5349900" cy="19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101800" y="3331550"/>
            <a:ext cx="4940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5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261409">
            <a:off x="-215992" y="3242195"/>
            <a:ext cx="3158359" cy="1823059"/>
          </a:xfrm>
          <a:custGeom>
            <a:avLst/>
            <a:gdLst/>
            <a:ahLst/>
            <a:cxnLst/>
            <a:rect l="l" t="t" r="r" b="b"/>
            <a:pathLst>
              <a:path w="58983" h="34046" extrusionOk="0">
                <a:moveTo>
                  <a:pt x="11649" y="1"/>
                </a:moveTo>
                <a:cubicBezTo>
                  <a:pt x="11530" y="1"/>
                  <a:pt x="11410" y="15"/>
                  <a:pt x="11291" y="46"/>
                </a:cubicBezTo>
                <a:cubicBezTo>
                  <a:pt x="10814" y="230"/>
                  <a:pt x="10411" y="559"/>
                  <a:pt x="10118" y="963"/>
                </a:cubicBezTo>
                <a:lnTo>
                  <a:pt x="0" y="12327"/>
                </a:lnTo>
                <a:cubicBezTo>
                  <a:pt x="7662" y="19218"/>
                  <a:pt x="15506" y="26183"/>
                  <a:pt x="24964" y="30252"/>
                </a:cubicBezTo>
                <a:cubicBezTo>
                  <a:pt x="30870" y="32789"/>
                  <a:pt x="37293" y="34045"/>
                  <a:pt x="43716" y="34045"/>
                </a:cubicBezTo>
                <a:cubicBezTo>
                  <a:pt x="48895" y="34045"/>
                  <a:pt x="54074" y="33229"/>
                  <a:pt x="58983" y="31609"/>
                </a:cubicBezTo>
                <a:lnTo>
                  <a:pt x="58983" y="15882"/>
                </a:lnTo>
                <a:cubicBezTo>
                  <a:pt x="58470" y="15992"/>
                  <a:pt x="57883" y="16066"/>
                  <a:pt x="57260" y="16176"/>
                </a:cubicBezTo>
                <a:cubicBezTo>
                  <a:pt x="56135" y="16285"/>
                  <a:pt x="54997" y="16341"/>
                  <a:pt x="53854" y="16341"/>
                </a:cubicBezTo>
                <a:cubicBezTo>
                  <a:pt x="52315" y="16341"/>
                  <a:pt x="50768" y="16239"/>
                  <a:pt x="49232" y="16029"/>
                </a:cubicBezTo>
                <a:cubicBezTo>
                  <a:pt x="36218" y="14379"/>
                  <a:pt x="23901" y="9174"/>
                  <a:pt x="13637" y="963"/>
                </a:cubicBezTo>
                <a:cubicBezTo>
                  <a:pt x="13071" y="522"/>
                  <a:pt x="12369" y="1"/>
                  <a:pt x="1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3113637" flipH="1">
            <a:off x="-437435" y="-125999"/>
            <a:ext cx="2701620" cy="2155606"/>
          </a:xfrm>
          <a:custGeom>
            <a:avLst/>
            <a:gdLst/>
            <a:ahLst/>
            <a:cxnLst/>
            <a:rect l="l" t="t" r="r" b="b"/>
            <a:pathLst>
              <a:path w="85084" h="67888" extrusionOk="0">
                <a:moveTo>
                  <a:pt x="1" y="0"/>
                </a:moveTo>
                <a:lnTo>
                  <a:pt x="1" y="30903"/>
                </a:lnTo>
                <a:lnTo>
                  <a:pt x="28337" y="61109"/>
                </a:lnTo>
                <a:cubicBezTo>
                  <a:pt x="29914" y="62795"/>
                  <a:pt x="31526" y="64482"/>
                  <a:pt x="33506" y="65691"/>
                </a:cubicBezTo>
                <a:cubicBezTo>
                  <a:pt x="36362" y="67405"/>
                  <a:pt x="39723" y="67888"/>
                  <a:pt x="43095" y="67888"/>
                </a:cubicBezTo>
                <a:cubicBezTo>
                  <a:pt x="44267" y="67888"/>
                  <a:pt x="45440" y="67829"/>
                  <a:pt x="46593" y="67744"/>
                </a:cubicBezTo>
                <a:cubicBezTo>
                  <a:pt x="47253" y="67744"/>
                  <a:pt x="47913" y="67598"/>
                  <a:pt x="48499" y="67268"/>
                </a:cubicBezTo>
                <a:cubicBezTo>
                  <a:pt x="49122" y="66791"/>
                  <a:pt x="49452" y="66058"/>
                  <a:pt x="49746" y="65325"/>
                </a:cubicBezTo>
                <a:cubicBezTo>
                  <a:pt x="52752" y="57883"/>
                  <a:pt x="56637" y="50845"/>
                  <a:pt x="61293" y="44356"/>
                </a:cubicBezTo>
                <a:cubicBezTo>
                  <a:pt x="63822" y="40837"/>
                  <a:pt x="66718" y="37355"/>
                  <a:pt x="70677" y="35595"/>
                </a:cubicBezTo>
                <a:cubicBezTo>
                  <a:pt x="72400" y="34825"/>
                  <a:pt x="74233" y="34422"/>
                  <a:pt x="75993" y="33872"/>
                </a:cubicBezTo>
                <a:cubicBezTo>
                  <a:pt x="79145" y="32882"/>
                  <a:pt x="82115" y="31379"/>
                  <a:pt x="85047" y="29840"/>
                </a:cubicBezTo>
                <a:lnTo>
                  <a:pt x="85084" y="8688"/>
                </a:lnTo>
                <a:lnTo>
                  <a:pt x="85084" y="8688"/>
                </a:lnTo>
                <a:cubicBezTo>
                  <a:pt x="84937" y="8835"/>
                  <a:pt x="84791" y="9018"/>
                  <a:pt x="84644" y="9165"/>
                </a:cubicBezTo>
                <a:cubicBezTo>
                  <a:pt x="82078" y="11914"/>
                  <a:pt x="79182" y="14297"/>
                  <a:pt x="75993" y="16276"/>
                </a:cubicBezTo>
                <a:cubicBezTo>
                  <a:pt x="69242" y="20370"/>
                  <a:pt x="61568" y="22478"/>
                  <a:pt x="53829" y="22478"/>
                </a:cubicBezTo>
                <a:cubicBezTo>
                  <a:pt x="49719" y="22478"/>
                  <a:pt x="45590" y="21884"/>
                  <a:pt x="41571" y="20675"/>
                </a:cubicBezTo>
                <a:cubicBezTo>
                  <a:pt x="36585" y="19172"/>
                  <a:pt x="31966" y="16716"/>
                  <a:pt x="27347" y="1433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flipH="1">
            <a:off x="1407484" y="24650"/>
            <a:ext cx="1386501" cy="673098"/>
            <a:chOff x="6262493" y="240300"/>
            <a:chExt cx="1386501" cy="673098"/>
          </a:xfrm>
        </p:grpSpPr>
        <p:sp>
          <p:nvSpPr>
            <p:cNvPr id="16" name="Google Shape;16;p2"/>
            <p:cNvSpPr/>
            <p:nvPr/>
          </p:nvSpPr>
          <p:spPr>
            <a:xfrm rot="-2993311">
              <a:off x="6741361" y="379346"/>
              <a:ext cx="49012" cy="45865"/>
            </a:xfrm>
            <a:custGeom>
              <a:avLst/>
              <a:gdLst/>
              <a:ahLst/>
              <a:cxnLst/>
              <a:rect l="l" t="t" r="r" b="b"/>
              <a:pathLst>
                <a:path w="1137" h="1064" extrusionOk="0">
                  <a:moveTo>
                    <a:pt x="184" y="587"/>
                  </a:moveTo>
                  <a:cubicBezTo>
                    <a:pt x="184" y="672"/>
                    <a:pt x="200" y="750"/>
                    <a:pt x="230" y="816"/>
                  </a:cubicBezTo>
                  <a:lnTo>
                    <a:pt x="230" y="816"/>
                  </a:lnTo>
                  <a:lnTo>
                    <a:pt x="220" y="807"/>
                  </a:lnTo>
                  <a:lnTo>
                    <a:pt x="184" y="697"/>
                  </a:lnTo>
                  <a:lnTo>
                    <a:pt x="184" y="587"/>
                  </a:lnTo>
                  <a:close/>
                  <a:moveTo>
                    <a:pt x="880" y="807"/>
                  </a:moveTo>
                  <a:lnTo>
                    <a:pt x="807" y="917"/>
                  </a:lnTo>
                  <a:lnTo>
                    <a:pt x="784" y="924"/>
                  </a:lnTo>
                  <a:lnTo>
                    <a:pt x="784" y="924"/>
                  </a:lnTo>
                  <a:cubicBezTo>
                    <a:pt x="820" y="891"/>
                    <a:pt x="850" y="852"/>
                    <a:pt x="880" y="807"/>
                  </a:cubicBezTo>
                  <a:close/>
                  <a:moveTo>
                    <a:pt x="657" y="1004"/>
                  </a:moveTo>
                  <a:lnTo>
                    <a:pt x="624" y="1027"/>
                  </a:lnTo>
                  <a:lnTo>
                    <a:pt x="587" y="1027"/>
                  </a:lnTo>
                  <a:cubicBezTo>
                    <a:pt x="613" y="1020"/>
                    <a:pt x="636" y="1013"/>
                    <a:pt x="657" y="1004"/>
                  </a:cubicBezTo>
                  <a:close/>
                  <a:moveTo>
                    <a:pt x="587" y="0"/>
                  </a:moveTo>
                  <a:cubicBezTo>
                    <a:pt x="440" y="0"/>
                    <a:pt x="257" y="74"/>
                    <a:pt x="147" y="147"/>
                  </a:cubicBezTo>
                  <a:cubicBezTo>
                    <a:pt x="110" y="220"/>
                    <a:pt x="37" y="294"/>
                    <a:pt x="37" y="404"/>
                  </a:cubicBezTo>
                  <a:cubicBezTo>
                    <a:pt x="0" y="477"/>
                    <a:pt x="0" y="587"/>
                    <a:pt x="37" y="697"/>
                  </a:cubicBezTo>
                  <a:cubicBezTo>
                    <a:pt x="37" y="807"/>
                    <a:pt x="110" y="917"/>
                    <a:pt x="220" y="953"/>
                  </a:cubicBezTo>
                  <a:cubicBezTo>
                    <a:pt x="293" y="1002"/>
                    <a:pt x="381" y="1034"/>
                    <a:pt x="464" y="1040"/>
                  </a:cubicBezTo>
                  <a:lnTo>
                    <a:pt x="464" y="1040"/>
                  </a:lnTo>
                  <a:cubicBezTo>
                    <a:pt x="491" y="1050"/>
                    <a:pt x="520" y="1058"/>
                    <a:pt x="550" y="1063"/>
                  </a:cubicBezTo>
                  <a:cubicBezTo>
                    <a:pt x="660" y="1063"/>
                    <a:pt x="770" y="1063"/>
                    <a:pt x="844" y="990"/>
                  </a:cubicBezTo>
                  <a:cubicBezTo>
                    <a:pt x="953" y="953"/>
                    <a:pt x="1027" y="843"/>
                    <a:pt x="1063" y="733"/>
                  </a:cubicBezTo>
                  <a:lnTo>
                    <a:pt x="1137" y="660"/>
                  </a:lnTo>
                  <a:cubicBezTo>
                    <a:pt x="1137" y="587"/>
                    <a:pt x="1137" y="477"/>
                    <a:pt x="1137" y="404"/>
                  </a:cubicBezTo>
                  <a:cubicBezTo>
                    <a:pt x="1100" y="294"/>
                    <a:pt x="1063" y="220"/>
                    <a:pt x="990" y="184"/>
                  </a:cubicBezTo>
                  <a:cubicBezTo>
                    <a:pt x="880" y="74"/>
                    <a:pt x="734" y="0"/>
                    <a:pt x="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2993311">
              <a:off x="6637232" y="391853"/>
              <a:ext cx="39529" cy="31640"/>
            </a:xfrm>
            <a:custGeom>
              <a:avLst/>
              <a:gdLst/>
              <a:ahLst/>
              <a:cxnLst/>
              <a:rect l="l" t="t" r="r" b="b"/>
              <a:pathLst>
                <a:path w="917" h="734" extrusionOk="0">
                  <a:moveTo>
                    <a:pt x="477" y="0"/>
                  </a:moveTo>
                  <a:cubicBezTo>
                    <a:pt x="0" y="37"/>
                    <a:pt x="0" y="697"/>
                    <a:pt x="477" y="733"/>
                  </a:cubicBezTo>
                  <a:cubicBezTo>
                    <a:pt x="917" y="697"/>
                    <a:pt x="917" y="37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2993311">
              <a:off x="6632824" y="249830"/>
              <a:ext cx="41124" cy="34830"/>
            </a:xfrm>
            <a:custGeom>
              <a:avLst/>
              <a:gdLst/>
              <a:ahLst/>
              <a:cxnLst/>
              <a:rect l="l" t="t" r="r" b="b"/>
              <a:pathLst>
                <a:path w="954" h="808" extrusionOk="0">
                  <a:moveTo>
                    <a:pt x="477" y="1"/>
                  </a:moveTo>
                  <a:cubicBezTo>
                    <a:pt x="1" y="74"/>
                    <a:pt x="1" y="734"/>
                    <a:pt x="477" y="807"/>
                  </a:cubicBezTo>
                  <a:cubicBezTo>
                    <a:pt x="954" y="734"/>
                    <a:pt x="954" y="7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2993311">
              <a:off x="6438067" y="361479"/>
              <a:ext cx="36382" cy="26898"/>
            </a:xfrm>
            <a:custGeom>
              <a:avLst/>
              <a:gdLst/>
              <a:ahLst/>
              <a:cxnLst/>
              <a:rect l="l" t="t" r="r" b="b"/>
              <a:pathLst>
                <a:path w="844" h="624" extrusionOk="0">
                  <a:moveTo>
                    <a:pt x="441" y="0"/>
                  </a:moveTo>
                  <a:cubicBezTo>
                    <a:pt x="1" y="0"/>
                    <a:pt x="1" y="623"/>
                    <a:pt x="441" y="623"/>
                  </a:cubicBezTo>
                  <a:cubicBezTo>
                    <a:pt x="844" y="623"/>
                    <a:pt x="844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993311">
              <a:off x="6268374" y="310309"/>
              <a:ext cx="55349" cy="41124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624" y="1"/>
                  </a:moveTo>
                  <a:cubicBezTo>
                    <a:pt x="1" y="1"/>
                    <a:pt x="1" y="954"/>
                    <a:pt x="624" y="954"/>
                  </a:cubicBezTo>
                  <a:cubicBezTo>
                    <a:pt x="1284" y="954"/>
                    <a:pt x="1284" y="1"/>
                    <a:pt x="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2993311">
              <a:off x="6973065" y="431123"/>
              <a:ext cx="50607" cy="42719"/>
            </a:xfrm>
            <a:custGeom>
              <a:avLst/>
              <a:gdLst/>
              <a:ahLst/>
              <a:cxnLst/>
              <a:rect l="l" t="t" r="r" b="b"/>
              <a:pathLst>
                <a:path w="1174" h="991" extrusionOk="0">
                  <a:moveTo>
                    <a:pt x="587" y="0"/>
                  </a:moveTo>
                  <a:cubicBezTo>
                    <a:pt x="0" y="74"/>
                    <a:pt x="0" y="954"/>
                    <a:pt x="587" y="990"/>
                  </a:cubicBezTo>
                  <a:cubicBezTo>
                    <a:pt x="1173" y="954"/>
                    <a:pt x="1173" y="74"/>
                    <a:pt x="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2993311">
              <a:off x="6926179" y="649809"/>
              <a:ext cx="53754" cy="53797"/>
            </a:xfrm>
            <a:custGeom>
              <a:avLst/>
              <a:gdLst/>
              <a:ahLst/>
              <a:cxnLst/>
              <a:rect l="l" t="t" r="r" b="b"/>
              <a:pathLst>
                <a:path w="1247" h="1248" extrusionOk="0">
                  <a:moveTo>
                    <a:pt x="587" y="1"/>
                  </a:moveTo>
                  <a:cubicBezTo>
                    <a:pt x="477" y="38"/>
                    <a:pt x="403" y="74"/>
                    <a:pt x="330" y="148"/>
                  </a:cubicBezTo>
                  <a:cubicBezTo>
                    <a:pt x="293" y="184"/>
                    <a:pt x="257" y="221"/>
                    <a:pt x="220" y="257"/>
                  </a:cubicBezTo>
                  <a:cubicBezTo>
                    <a:pt x="183" y="294"/>
                    <a:pt x="110" y="367"/>
                    <a:pt x="110" y="404"/>
                  </a:cubicBezTo>
                  <a:cubicBezTo>
                    <a:pt x="55" y="477"/>
                    <a:pt x="28" y="551"/>
                    <a:pt x="19" y="624"/>
                  </a:cubicBezTo>
                  <a:lnTo>
                    <a:pt x="19" y="624"/>
                  </a:lnTo>
                  <a:lnTo>
                    <a:pt x="0" y="661"/>
                  </a:lnTo>
                  <a:cubicBezTo>
                    <a:pt x="0" y="697"/>
                    <a:pt x="0" y="771"/>
                    <a:pt x="0" y="844"/>
                  </a:cubicBezTo>
                  <a:cubicBezTo>
                    <a:pt x="0" y="917"/>
                    <a:pt x="74" y="1027"/>
                    <a:pt x="147" y="1101"/>
                  </a:cubicBezTo>
                  <a:cubicBezTo>
                    <a:pt x="183" y="1174"/>
                    <a:pt x="257" y="1211"/>
                    <a:pt x="330" y="1247"/>
                  </a:cubicBezTo>
                  <a:cubicBezTo>
                    <a:pt x="440" y="1247"/>
                    <a:pt x="530" y="1247"/>
                    <a:pt x="614" y="1216"/>
                  </a:cubicBezTo>
                  <a:lnTo>
                    <a:pt x="614" y="1216"/>
                  </a:lnTo>
                  <a:cubicBezTo>
                    <a:pt x="685" y="1203"/>
                    <a:pt x="751" y="1175"/>
                    <a:pt x="807" y="1137"/>
                  </a:cubicBezTo>
                  <a:cubicBezTo>
                    <a:pt x="880" y="1101"/>
                    <a:pt x="917" y="1064"/>
                    <a:pt x="990" y="1027"/>
                  </a:cubicBezTo>
                  <a:cubicBezTo>
                    <a:pt x="1027" y="991"/>
                    <a:pt x="1063" y="954"/>
                    <a:pt x="1100" y="917"/>
                  </a:cubicBezTo>
                  <a:cubicBezTo>
                    <a:pt x="1173" y="807"/>
                    <a:pt x="1247" y="661"/>
                    <a:pt x="1247" y="551"/>
                  </a:cubicBezTo>
                  <a:cubicBezTo>
                    <a:pt x="1247" y="221"/>
                    <a:pt x="990" y="1"/>
                    <a:pt x="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2993311">
              <a:off x="7118756" y="565411"/>
              <a:ext cx="52159" cy="39529"/>
            </a:xfrm>
            <a:custGeom>
              <a:avLst/>
              <a:gdLst/>
              <a:ahLst/>
              <a:cxnLst/>
              <a:rect l="l" t="t" r="r" b="b"/>
              <a:pathLst>
                <a:path w="1210" h="917" extrusionOk="0">
                  <a:moveTo>
                    <a:pt x="513" y="0"/>
                  </a:moveTo>
                  <a:cubicBezTo>
                    <a:pt x="367" y="0"/>
                    <a:pt x="257" y="74"/>
                    <a:pt x="183" y="147"/>
                  </a:cubicBezTo>
                  <a:cubicBezTo>
                    <a:pt x="0" y="330"/>
                    <a:pt x="0" y="624"/>
                    <a:pt x="183" y="770"/>
                  </a:cubicBezTo>
                  <a:cubicBezTo>
                    <a:pt x="257" y="880"/>
                    <a:pt x="367" y="917"/>
                    <a:pt x="513" y="917"/>
                  </a:cubicBezTo>
                  <a:lnTo>
                    <a:pt x="770" y="880"/>
                  </a:lnTo>
                  <a:cubicBezTo>
                    <a:pt x="880" y="880"/>
                    <a:pt x="990" y="843"/>
                    <a:pt x="1063" y="770"/>
                  </a:cubicBezTo>
                  <a:cubicBezTo>
                    <a:pt x="1137" y="697"/>
                    <a:pt x="1173" y="587"/>
                    <a:pt x="1210" y="477"/>
                  </a:cubicBezTo>
                  <a:cubicBezTo>
                    <a:pt x="1173" y="367"/>
                    <a:pt x="1137" y="257"/>
                    <a:pt x="1063" y="184"/>
                  </a:cubicBezTo>
                  <a:lnTo>
                    <a:pt x="990" y="110"/>
                  </a:lnTo>
                  <a:cubicBezTo>
                    <a:pt x="917" y="74"/>
                    <a:pt x="843" y="37"/>
                    <a:pt x="770" y="37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2993311">
              <a:off x="7122773" y="771558"/>
              <a:ext cx="58495" cy="44313"/>
            </a:xfrm>
            <a:custGeom>
              <a:avLst/>
              <a:gdLst/>
              <a:ahLst/>
              <a:cxnLst/>
              <a:rect l="l" t="t" r="r" b="b"/>
              <a:pathLst>
                <a:path w="1357" h="1028" extrusionOk="0">
                  <a:moveTo>
                    <a:pt x="660" y="1"/>
                  </a:moveTo>
                  <a:cubicBezTo>
                    <a:pt x="0" y="1"/>
                    <a:pt x="0" y="1027"/>
                    <a:pt x="660" y="1027"/>
                  </a:cubicBezTo>
                  <a:cubicBezTo>
                    <a:pt x="1357" y="1027"/>
                    <a:pt x="1357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2993311">
              <a:off x="7260626" y="735949"/>
              <a:ext cx="56901" cy="42719"/>
            </a:xfrm>
            <a:custGeom>
              <a:avLst/>
              <a:gdLst/>
              <a:ahLst/>
              <a:cxnLst/>
              <a:rect l="l" t="t" r="r" b="b"/>
              <a:pathLst>
                <a:path w="1320" h="991" extrusionOk="0">
                  <a:moveTo>
                    <a:pt x="660" y="1"/>
                  </a:moveTo>
                  <a:cubicBezTo>
                    <a:pt x="0" y="1"/>
                    <a:pt x="0" y="991"/>
                    <a:pt x="660" y="991"/>
                  </a:cubicBezTo>
                  <a:cubicBezTo>
                    <a:pt x="1320" y="991"/>
                    <a:pt x="1320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2993311">
              <a:off x="7382313" y="791605"/>
              <a:ext cx="34787" cy="26898"/>
            </a:xfrm>
            <a:custGeom>
              <a:avLst/>
              <a:gdLst/>
              <a:ahLst/>
              <a:cxnLst/>
              <a:rect l="l" t="t" r="r" b="b"/>
              <a:pathLst>
                <a:path w="807" h="624" extrusionOk="0">
                  <a:moveTo>
                    <a:pt x="403" y="0"/>
                  </a:moveTo>
                  <a:cubicBezTo>
                    <a:pt x="0" y="0"/>
                    <a:pt x="0" y="623"/>
                    <a:pt x="403" y="623"/>
                  </a:cubicBezTo>
                  <a:cubicBezTo>
                    <a:pt x="807" y="623"/>
                    <a:pt x="807" y="0"/>
                    <a:pt x="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2993311">
              <a:off x="7599961" y="867152"/>
              <a:ext cx="42719" cy="36382"/>
            </a:xfrm>
            <a:custGeom>
              <a:avLst/>
              <a:gdLst/>
              <a:ahLst/>
              <a:cxnLst/>
              <a:rect l="l" t="t" r="r" b="b"/>
              <a:pathLst>
                <a:path w="991" h="844" extrusionOk="0">
                  <a:moveTo>
                    <a:pt x="477" y="0"/>
                  </a:moveTo>
                  <a:cubicBezTo>
                    <a:pt x="0" y="74"/>
                    <a:pt x="0" y="770"/>
                    <a:pt x="477" y="843"/>
                  </a:cubicBezTo>
                  <a:cubicBezTo>
                    <a:pt x="990" y="770"/>
                    <a:pt x="990" y="74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 flipH="1">
            <a:off x="-104526" y="-63248"/>
            <a:ext cx="1441024" cy="328543"/>
          </a:xfrm>
          <a:custGeom>
            <a:avLst/>
            <a:gdLst/>
            <a:ahLst/>
            <a:cxnLst/>
            <a:rect l="l" t="t" r="r" b="b"/>
            <a:pathLst>
              <a:path w="45383" h="10347" extrusionOk="0">
                <a:moveTo>
                  <a:pt x="0" y="0"/>
                </a:moveTo>
                <a:cubicBezTo>
                  <a:pt x="807" y="1173"/>
                  <a:pt x="1540" y="2347"/>
                  <a:pt x="2346" y="3520"/>
                </a:cubicBezTo>
                <a:cubicBezTo>
                  <a:pt x="2860" y="4326"/>
                  <a:pt x="3373" y="5133"/>
                  <a:pt x="3923" y="5902"/>
                </a:cubicBezTo>
                <a:cubicBezTo>
                  <a:pt x="5022" y="7552"/>
                  <a:pt x="6195" y="9275"/>
                  <a:pt x="8065" y="9971"/>
                </a:cubicBezTo>
                <a:cubicBezTo>
                  <a:pt x="8872" y="10265"/>
                  <a:pt x="9727" y="10346"/>
                  <a:pt x="10588" y="10346"/>
                </a:cubicBezTo>
                <a:cubicBezTo>
                  <a:pt x="11018" y="10346"/>
                  <a:pt x="11450" y="10326"/>
                  <a:pt x="11877" y="10301"/>
                </a:cubicBezTo>
                <a:cubicBezTo>
                  <a:pt x="23022" y="9751"/>
                  <a:pt x="34202" y="9055"/>
                  <a:pt x="45346" y="8285"/>
                </a:cubicBezTo>
                <a:lnTo>
                  <a:pt x="453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" name="Google Shape;29;p2"/>
          <p:cNvSpPr/>
          <p:nvPr/>
        </p:nvSpPr>
        <p:spPr>
          <a:xfrm rot="6741749">
            <a:off x="7918060" y="96680"/>
            <a:ext cx="1491548" cy="885622"/>
          </a:xfrm>
          <a:custGeom>
            <a:avLst/>
            <a:gdLst/>
            <a:ahLst/>
            <a:cxnLst/>
            <a:rect l="l" t="t" r="r" b="b"/>
            <a:pathLst>
              <a:path w="52789" h="31344" extrusionOk="0">
                <a:moveTo>
                  <a:pt x="1" y="1"/>
                </a:moveTo>
                <a:lnTo>
                  <a:pt x="1" y="18587"/>
                </a:lnTo>
                <a:cubicBezTo>
                  <a:pt x="5866" y="19393"/>
                  <a:pt x="11621" y="21043"/>
                  <a:pt x="16680" y="24122"/>
                </a:cubicBezTo>
                <a:cubicBezTo>
                  <a:pt x="19759" y="25991"/>
                  <a:pt x="22509" y="28448"/>
                  <a:pt x="24671" y="31344"/>
                </a:cubicBezTo>
                <a:lnTo>
                  <a:pt x="52788" y="31344"/>
                </a:lnTo>
                <a:cubicBezTo>
                  <a:pt x="47546" y="20786"/>
                  <a:pt x="36915" y="13418"/>
                  <a:pt x="26138" y="8249"/>
                </a:cubicBezTo>
                <a:cubicBezTo>
                  <a:pt x="23498" y="6966"/>
                  <a:pt x="20786" y="5830"/>
                  <a:pt x="18073" y="4767"/>
                </a:cubicBezTo>
                <a:cubicBezTo>
                  <a:pt x="13234" y="2897"/>
                  <a:pt x="8249" y="1467"/>
                  <a:pt x="3153" y="588"/>
                </a:cubicBezTo>
                <a:cubicBezTo>
                  <a:pt x="2163" y="404"/>
                  <a:pt x="1100" y="184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-1654375" y="1486672"/>
            <a:ext cx="2413200" cy="24132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1208850" y="3315150"/>
            <a:ext cx="1015989" cy="1055050"/>
            <a:chOff x="1208850" y="3315150"/>
            <a:chExt cx="1015989" cy="1055050"/>
          </a:xfrm>
        </p:grpSpPr>
        <p:sp>
          <p:nvSpPr>
            <p:cNvPr id="32" name="Google Shape;32;p2"/>
            <p:cNvSpPr/>
            <p:nvPr/>
          </p:nvSpPr>
          <p:spPr>
            <a:xfrm>
              <a:off x="1878411" y="3315150"/>
              <a:ext cx="59829" cy="47509"/>
            </a:xfrm>
            <a:custGeom>
              <a:avLst/>
              <a:gdLst/>
              <a:ahLst/>
              <a:cxnLst/>
              <a:rect l="l" t="t" r="r" b="b"/>
              <a:pathLst>
                <a:path w="1248" h="991" extrusionOk="0">
                  <a:moveTo>
                    <a:pt x="514" y="0"/>
                  </a:moveTo>
                  <a:cubicBezTo>
                    <a:pt x="221" y="0"/>
                    <a:pt x="1" y="220"/>
                    <a:pt x="1" y="477"/>
                  </a:cubicBezTo>
                  <a:cubicBezTo>
                    <a:pt x="1" y="770"/>
                    <a:pt x="221" y="990"/>
                    <a:pt x="514" y="990"/>
                  </a:cubicBezTo>
                  <a:lnTo>
                    <a:pt x="514" y="954"/>
                  </a:lnTo>
                  <a:lnTo>
                    <a:pt x="771" y="954"/>
                  </a:lnTo>
                  <a:cubicBezTo>
                    <a:pt x="1027" y="954"/>
                    <a:pt x="1247" y="734"/>
                    <a:pt x="1247" y="477"/>
                  </a:cubicBezTo>
                  <a:cubicBezTo>
                    <a:pt x="1247" y="184"/>
                    <a:pt x="1027" y="0"/>
                    <a:pt x="7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81959" y="3554139"/>
              <a:ext cx="66828" cy="56329"/>
            </a:xfrm>
            <a:custGeom>
              <a:avLst/>
              <a:gdLst/>
              <a:ahLst/>
              <a:cxnLst/>
              <a:rect l="l" t="t" r="r" b="b"/>
              <a:pathLst>
                <a:path w="1394" h="1175" extrusionOk="0">
                  <a:moveTo>
                    <a:pt x="697" y="1"/>
                  </a:moveTo>
                  <a:cubicBezTo>
                    <a:pt x="0" y="74"/>
                    <a:pt x="0" y="1101"/>
                    <a:pt x="697" y="1174"/>
                  </a:cubicBezTo>
                  <a:cubicBezTo>
                    <a:pt x="1393" y="1101"/>
                    <a:pt x="1393" y="74"/>
                    <a:pt x="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653466" y="3392480"/>
              <a:ext cx="59829" cy="43961"/>
            </a:xfrm>
            <a:custGeom>
              <a:avLst/>
              <a:gdLst/>
              <a:ahLst/>
              <a:cxnLst/>
              <a:rect l="l" t="t" r="r" b="b"/>
              <a:pathLst>
                <a:path w="1248" h="917" extrusionOk="0">
                  <a:moveTo>
                    <a:pt x="624" y="0"/>
                  </a:moveTo>
                  <a:cubicBezTo>
                    <a:pt x="1" y="0"/>
                    <a:pt x="1" y="917"/>
                    <a:pt x="624" y="917"/>
                  </a:cubicBezTo>
                  <a:cubicBezTo>
                    <a:pt x="1247" y="917"/>
                    <a:pt x="1247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1824" y="3791833"/>
              <a:ext cx="67595" cy="45303"/>
            </a:xfrm>
            <a:custGeom>
              <a:avLst/>
              <a:gdLst/>
              <a:ahLst/>
              <a:cxnLst/>
              <a:rect l="l" t="t" r="r" b="b"/>
              <a:pathLst>
                <a:path w="1410" h="945" extrusionOk="0">
                  <a:moveTo>
                    <a:pt x="606" y="1"/>
                  </a:moveTo>
                  <a:cubicBezTo>
                    <a:pt x="560" y="1"/>
                    <a:pt x="514" y="10"/>
                    <a:pt x="477" y="28"/>
                  </a:cubicBezTo>
                  <a:cubicBezTo>
                    <a:pt x="331" y="28"/>
                    <a:pt x="221" y="65"/>
                    <a:pt x="147" y="138"/>
                  </a:cubicBezTo>
                  <a:cubicBezTo>
                    <a:pt x="37" y="248"/>
                    <a:pt x="1" y="358"/>
                    <a:pt x="1" y="468"/>
                  </a:cubicBezTo>
                  <a:cubicBezTo>
                    <a:pt x="1" y="615"/>
                    <a:pt x="37" y="725"/>
                    <a:pt x="147" y="835"/>
                  </a:cubicBezTo>
                  <a:lnTo>
                    <a:pt x="221" y="908"/>
                  </a:lnTo>
                  <a:cubicBezTo>
                    <a:pt x="294" y="945"/>
                    <a:pt x="367" y="945"/>
                    <a:pt x="477" y="945"/>
                  </a:cubicBezTo>
                  <a:lnTo>
                    <a:pt x="734" y="945"/>
                  </a:lnTo>
                  <a:cubicBezTo>
                    <a:pt x="881" y="945"/>
                    <a:pt x="991" y="908"/>
                    <a:pt x="1064" y="835"/>
                  </a:cubicBezTo>
                  <a:cubicBezTo>
                    <a:pt x="1409" y="559"/>
                    <a:pt x="1202" y="22"/>
                    <a:pt x="809" y="22"/>
                  </a:cubicBezTo>
                  <a:cubicBezTo>
                    <a:pt x="784" y="22"/>
                    <a:pt x="759" y="24"/>
                    <a:pt x="734" y="28"/>
                  </a:cubicBezTo>
                  <a:cubicBezTo>
                    <a:pt x="697" y="10"/>
                    <a:pt x="652" y="1"/>
                    <a:pt x="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23248" y="3652563"/>
              <a:ext cx="52782" cy="40461"/>
            </a:xfrm>
            <a:custGeom>
              <a:avLst/>
              <a:gdLst/>
              <a:ahLst/>
              <a:cxnLst/>
              <a:rect l="l" t="t" r="r" b="b"/>
              <a:pathLst>
                <a:path w="1101" h="844" extrusionOk="0">
                  <a:moveTo>
                    <a:pt x="550" y="1"/>
                  </a:moveTo>
                  <a:cubicBezTo>
                    <a:pt x="0" y="1"/>
                    <a:pt x="0" y="844"/>
                    <a:pt x="550" y="844"/>
                  </a:cubicBezTo>
                  <a:cubicBezTo>
                    <a:pt x="1100" y="844"/>
                    <a:pt x="1100" y="1"/>
                    <a:pt x="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47842" y="3851185"/>
              <a:ext cx="3548" cy="5321"/>
            </a:xfrm>
            <a:custGeom>
              <a:avLst/>
              <a:gdLst/>
              <a:ahLst/>
              <a:cxnLst/>
              <a:rect l="l" t="t" r="r" b="b"/>
              <a:pathLst>
                <a:path w="74" h="111" extrusionOk="0">
                  <a:moveTo>
                    <a:pt x="37" y="0"/>
                  </a:moveTo>
                  <a:cubicBezTo>
                    <a:pt x="1" y="37"/>
                    <a:pt x="1" y="73"/>
                    <a:pt x="37" y="110"/>
                  </a:cubicBezTo>
                  <a:cubicBezTo>
                    <a:pt x="74" y="73"/>
                    <a:pt x="74" y="37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08850" y="4042712"/>
              <a:ext cx="42187" cy="35236"/>
            </a:xfrm>
            <a:custGeom>
              <a:avLst/>
              <a:gdLst/>
              <a:ahLst/>
              <a:cxnLst/>
              <a:rect l="l" t="t" r="r" b="b"/>
              <a:pathLst>
                <a:path w="880" h="735" extrusionOk="0">
                  <a:moveTo>
                    <a:pt x="440" y="1"/>
                  </a:moveTo>
                  <a:cubicBezTo>
                    <a:pt x="0" y="38"/>
                    <a:pt x="0" y="697"/>
                    <a:pt x="440" y="734"/>
                  </a:cubicBezTo>
                  <a:cubicBezTo>
                    <a:pt x="880" y="697"/>
                    <a:pt x="880" y="38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54463" y="3607402"/>
              <a:ext cx="59829" cy="47509"/>
            </a:xfrm>
            <a:custGeom>
              <a:avLst/>
              <a:gdLst/>
              <a:ahLst/>
              <a:cxnLst/>
              <a:rect l="l" t="t" r="r" b="b"/>
              <a:pathLst>
                <a:path w="1248" h="991" extrusionOk="0">
                  <a:moveTo>
                    <a:pt x="514" y="0"/>
                  </a:moveTo>
                  <a:cubicBezTo>
                    <a:pt x="221" y="0"/>
                    <a:pt x="1" y="220"/>
                    <a:pt x="1" y="477"/>
                  </a:cubicBezTo>
                  <a:cubicBezTo>
                    <a:pt x="1" y="770"/>
                    <a:pt x="221" y="990"/>
                    <a:pt x="514" y="990"/>
                  </a:cubicBezTo>
                  <a:lnTo>
                    <a:pt x="514" y="954"/>
                  </a:lnTo>
                  <a:lnTo>
                    <a:pt x="771" y="954"/>
                  </a:lnTo>
                  <a:cubicBezTo>
                    <a:pt x="1027" y="954"/>
                    <a:pt x="1247" y="734"/>
                    <a:pt x="1247" y="477"/>
                  </a:cubicBezTo>
                  <a:cubicBezTo>
                    <a:pt x="1247" y="184"/>
                    <a:pt x="1027" y="0"/>
                    <a:pt x="7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47113" y="3820071"/>
              <a:ext cx="63281" cy="64240"/>
            </a:xfrm>
            <a:custGeom>
              <a:avLst/>
              <a:gdLst/>
              <a:ahLst/>
              <a:cxnLst/>
              <a:rect l="l" t="t" r="r" b="b"/>
              <a:pathLst>
                <a:path w="1320" h="1340" extrusionOk="0">
                  <a:moveTo>
                    <a:pt x="733" y="0"/>
                  </a:moveTo>
                  <a:cubicBezTo>
                    <a:pt x="587" y="0"/>
                    <a:pt x="440" y="73"/>
                    <a:pt x="330" y="183"/>
                  </a:cubicBezTo>
                  <a:lnTo>
                    <a:pt x="294" y="220"/>
                  </a:lnTo>
                  <a:cubicBezTo>
                    <a:pt x="211" y="302"/>
                    <a:pt x="152" y="407"/>
                    <a:pt x="123" y="522"/>
                  </a:cubicBezTo>
                  <a:lnTo>
                    <a:pt x="123" y="522"/>
                  </a:lnTo>
                  <a:cubicBezTo>
                    <a:pt x="106" y="547"/>
                    <a:pt x="90" y="570"/>
                    <a:pt x="74" y="587"/>
                  </a:cubicBezTo>
                  <a:cubicBezTo>
                    <a:pt x="0" y="697"/>
                    <a:pt x="0" y="843"/>
                    <a:pt x="37" y="990"/>
                  </a:cubicBezTo>
                  <a:cubicBezTo>
                    <a:pt x="74" y="1063"/>
                    <a:pt x="110" y="1173"/>
                    <a:pt x="220" y="1246"/>
                  </a:cubicBezTo>
                  <a:cubicBezTo>
                    <a:pt x="301" y="1311"/>
                    <a:pt x="402" y="1340"/>
                    <a:pt x="503" y="1340"/>
                  </a:cubicBezTo>
                  <a:cubicBezTo>
                    <a:pt x="632" y="1340"/>
                    <a:pt x="761" y="1292"/>
                    <a:pt x="843" y="1210"/>
                  </a:cubicBezTo>
                  <a:lnTo>
                    <a:pt x="852" y="1201"/>
                  </a:lnTo>
                  <a:lnTo>
                    <a:pt x="852" y="1201"/>
                  </a:lnTo>
                  <a:cubicBezTo>
                    <a:pt x="946" y="1177"/>
                    <a:pt x="1031" y="1132"/>
                    <a:pt x="1100" y="1063"/>
                  </a:cubicBezTo>
                  <a:lnTo>
                    <a:pt x="1137" y="990"/>
                  </a:lnTo>
                  <a:cubicBezTo>
                    <a:pt x="1247" y="880"/>
                    <a:pt x="1320" y="733"/>
                    <a:pt x="1320" y="587"/>
                  </a:cubicBezTo>
                  <a:cubicBezTo>
                    <a:pt x="1320" y="403"/>
                    <a:pt x="1247" y="257"/>
                    <a:pt x="1137" y="183"/>
                  </a:cubicBezTo>
                  <a:cubicBezTo>
                    <a:pt x="1027" y="73"/>
                    <a:pt x="880" y="0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158010" y="3846391"/>
              <a:ext cx="66828" cy="56329"/>
            </a:xfrm>
            <a:custGeom>
              <a:avLst/>
              <a:gdLst/>
              <a:ahLst/>
              <a:cxnLst/>
              <a:rect l="l" t="t" r="r" b="b"/>
              <a:pathLst>
                <a:path w="1394" h="1175" extrusionOk="0">
                  <a:moveTo>
                    <a:pt x="697" y="1"/>
                  </a:moveTo>
                  <a:cubicBezTo>
                    <a:pt x="0" y="74"/>
                    <a:pt x="0" y="1101"/>
                    <a:pt x="697" y="1174"/>
                  </a:cubicBezTo>
                  <a:cubicBezTo>
                    <a:pt x="1393" y="1101"/>
                    <a:pt x="1393" y="74"/>
                    <a:pt x="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9518" y="3684732"/>
              <a:ext cx="59829" cy="43961"/>
            </a:xfrm>
            <a:custGeom>
              <a:avLst/>
              <a:gdLst/>
              <a:ahLst/>
              <a:cxnLst/>
              <a:rect l="l" t="t" r="r" b="b"/>
              <a:pathLst>
                <a:path w="1248" h="917" extrusionOk="0">
                  <a:moveTo>
                    <a:pt x="624" y="0"/>
                  </a:moveTo>
                  <a:cubicBezTo>
                    <a:pt x="1" y="0"/>
                    <a:pt x="1" y="917"/>
                    <a:pt x="624" y="917"/>
                  </a:cubicBezTo>
                  <a:cubicBezTo>
                    <a:pt x="1247" y="917"/>
                    <a:pt x="1247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897876" y="4084085"/>
              <a:ext cx="67595" cy="45303"/>
            </a:xfrm>
            <a:custGeom>
              <a:avLst/>
              <a:gdLst/>
              <a:ahLst/>
              <a:cxnLst/>
              <a:rect l="l" t="t" r="r" b="b"/>
              <a:pathLst>
                <a:path w="1410" h="945" extrusionOk="0">
                  <a:moveTo>
                    <a:pt x="606" y="1"/>
                  </a:moveTo>
                  <a:cubicBezTo>
                    <a:pt x="560" y="1"/>
                    <a:pt x="514" y="10"/>
                    <a:pt x="477" y="28"/>
                  </a:cubicBezTo>
                  <a:cubicBezTo>
                    <a:pt x="331" y="28"/>
                    <a:pt x="221" y="65"/>
                    <a:pt x="147" y="138"/>
                  </a:cubicBezTo>
                  <a:cubicBezTo>
                    <a:pt x="37" y="248"/>
                    <a:pt x="1" y="358"/>
                    <a:pt x="1" y="468"/>
                  </a:cubicBezTo>
                  <a:cubicBezTo>
                    <a:pt x="1" y="615"/>
                    <a:pt x="37" y="725"/>
                    <a:pt x="147" y="835"/>
                  </a:cubicBezTo>
                  <a:lnTo>
                    <a:pt x="221" y="908"/>
                  </a:lnTo>
                  <a:cubicBezTo>
                    <a:pt x="294" y="945"/>
                    <a:pt x="367" y="945"/>
                    <a:pt x="477" y="945"/>
                  </a:cubicBezTo>
                  <a:lnTo>
                    <a:pt x="734" y="945"/>
                  </a:lnTo>
                  <a:cubicBezTo>
                    <a:pt x="881" y="945"/>
                    <a:pt x="991" y="908"/>
                    <a:pt x="1064" y="835"/>
                  </a:cubicBezTo>
                  <a:cubicBezTo>
                    <a:pt x="1409" y="559"/>
                    <a:pt x="1202" y="22"/>
                    <a:pt x="809" y="22"/>
                  </a:cubicBezTo>
                  <a:cubicBezTo>
                    <a:pt x="784" y="22"/>
                    <a:pt x="759" y="24"/>
                    <a:pt x="734" y="28"/>
                  </a:cubicBezTo>
                  <a:cubicBezTo>
                    <a:pt x="697" y="10"/>
                    <a:pt x="652" y="1"/>
                    <a:pt x="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699299" y="3944815"/>
              <a:ext cx="52782" cy="40461"/>
            </a:xfrm>
            <a:custGeom>
              <a:avLst/>
              <a:gdLst/>
              <a:ahLst/>
              <a:cxnLst/>
              <a:rect l="l" t="t" r="r" b="b"/>
              <a:pathLst>
                <a:path w="1101" h="844" extrusionOk="0">
                  <a:moveTo>
                    <a:pt x="550" y="1"/>
                  </a:moveTo>
                  <a:cubicBezTo>
                    <a:pt x="0" y="1"/>
                    <a:pt x="0" y="844"/>
                    <a:pt x="550" y="844"/>
                  </a:cubicBezTo>
                  <a:cubicBezTo>
                    <a:pt x="1100" y="844"/>
                    <a:pt x="1100" y="1"/>
                    <a:pt x="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23893" y="4143437"/>
              <a:ext cx="3548" cy="5321"/>
            </a:xfrm>
            <a:custGeom>
              <a:avLst/>
              <a:gdLst/>
              <a:ahLst/>
              <a:cxnLst/>
              <a:rect l="l" t="t" r="r" b="b"/>
              <a:pathLst>
                <a:path w="74" h="111" extrusionOk="0">
                  <a:moveTo>
                    <a:pt x="37" y="0"/>
                  </a:moveTo>
                  <a:cubicBezTo>
                    <a:pt x="1" y="37"/>
                    <a:pt x="1" y="73"/>
                    <a:pt x="37" y="110"/>
                  </a:cubicBezTo>
                  <a:cubicBezTo>
                    <a:pt x="74" y="73"/>
                    <a:pt x="74" y="37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84901" y="4334964"/>
              <a:ext cx="42187" cy="35236"/>
            </a:xfrm>
            <a:custGeom>
              <a:avLst/>
              <a:gdLst/>
              <a:ahLst/>
              <a:cxnLst/>
              <a:rect l="l" t="t" r="r" b="b"/>
              <a:pathLst>
                <a:path w="880" h="735" extrusionOk="0">
                  <a:moveTo>
                    <a:pt x="440" y="1"/>
                  </a:moveTo>
                  <a:cubicBezTo>
                    <a:pt x="0" y="38"/>
                    <a:pt x="0" y="697"/>
                    <a:pt x="440" y="734"/>
                  </a:cubicBezTo>
                  <a:cubicBezTo>
                    <a:pt x="880" y="697"/>
                    <a:pt x="880" y="38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 rot="-168174">
            <a:off x="4363558" y="-69167"/>
            <a:ext cx="2347041" cy="346449"/>
          </a:xfrm>
          <a:custGeom>
            <a:avLst/>
            <a:gdLst/>
            <a:ahLst/>
            <a:cxnLst/>
            <a:rect l="l" t="t" r="r" b="b"/>
            <a:pathLst>
              <a:path w="93882" h="13858" fill="none" extrusionOk="0">
                <a:moveTo>
                  <a:pt x="0" y="1"/>
                </a:moveTo>
                <a:cubicBezTo>
                  <a:pt x="6195" y="3667"/>
                  <a:pt x="11217" y="9678"/>
                  <a:pt x="18219" y="11401"/>
                </a:cubicBezTo>
                <a:cubicBezTo>
                  <a:pt x="27970" y="13857"/>
                  <a:pt x="37501" y="7186"/>
                  <a:pt x="47362" y="5243"/>
                </a:cubicBezTo>
                <a:cubicBezTo>
                  <a:pt x="54291" y="3886"/>
                  <a:pt x="61439" y="4876"/>
                  <a:pt x="67781" y="7992"/>
                </a:cubicBezTo>
                <a:cubicBezTo>
                  <a:pt x="71044" y="9642"/>
                  <a:pt x="74233" y="11878"/>
                  <a:pt x="77862" y="12061"/>
                </a:cubicBezTo>
                <a:cubicBezTo>
                  <a:pt x="83911" y="12318"/>
                  <a:pt x="88529" y="6892"/>
                  <a:pt x="93882" y="4106"/>
                </a:cubicBez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665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 rot="-2005385">
            <a:off x="7522888" y="205445"/>
            <a:ext cx="647404" cy="667404"/>
            <a:chOff x="8430750" y="977888"/>
            <a:chExt cx="647424" cy="667425"/>
          </a:xfrm>
        </p:grpSpPr>
        <p:sp>
          <p:nvSpPr>
            <p:cNvPr id="49" name="Google Shape;49;p2"/>
            <p:cNvSpPr/>
            <p:nvPr/>
          </p:nvSpPr>
          <p:spPr>
            <a:xfrm>
              <a:off x="9016595" y="977888"/>
              <a:ext cx="52350" cy="41570"/>
            </a:xfrm>
            <a:custGeom>
              <a:avLst/>
              <a:gdLst/>
              <a:ahLst/>
              <a:cxnLst/>
              <a:rect l="l" t="t" r="r" b="b"/>
              <a:pathLst>
                <a:path w="1248" h="991" extrusionOk="0">
                  <a:moveTo>
                    <a:pt x="514" y="0"/>
                  </a:moveTo>
                  <a:cubicBezTo>
                    <a:pt x="221" y="0"/>
                    <a:pt x="1" y="220"/>
                    <a:pt x="1" y="477"/>
                  </a:cubicBezTo>
                  <a:cubicBezTo>
                    <a:pt x="1" y="770"/>
                    <a:pt x="221" y="990"/>
                    <a:pt x="514" y="990"/>
                  </a:cubicBezTo>
                  <a:lnTo>
                    <a:pt x="514" y="954"/>
                  </a:lnTo>
                  <a:lnTo>
                    <a:pt x="771" y="954"/>
                  </a:lnTo>
                  <a:cubicBezTo>
                    <a:pt x="1027" y="954"/>
                    <a:pt x="1247" y="734"/>
                    <a:pt x="1247" y="477"/>
                  </a:cubicBezTo>
                  <a:cubicBezTo>
                    <a:pt x="1247" y="184"/>
                    <a:pt x="1027" y="0"/>
                    <a:pt x="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835170" y="1163966"/>
              <a:ext cx="55371" cy="56210"/>
            </a:xfrm>
            <a:custGeom>
              <a:avLst/>
              <a:gdLst/>
              <a:ahLst/>
              <a:cxnLst/>
              <a:rect l="l" t="t" r="r" b="b"/>
              <a:pathLst>
                <a:path w="1320" h="1340" extrusionOk="0">
                  <a:moveTo>
                    <a:pt x="733" y="0"/>
                  </a:moveTo>
                  <a:cubicBezTo>
                    <a:pt x="587" y="0"/>
                    <a:pt x="440" y="73"/>
                    <a:pt x="330" y="183"/>
                  </a:cubicBezTo>
                  <a:lnTo>
                    <a:pt x="294" y="220"/>
                  </a:lnTo>
                  <a:cubicBezTo>
                    <a:pt x="211" y="302"/>
                    <a:pt x="152" y="407"/>
                    <a:pt x="123" y="522"/>
                  </a:cubicBezTo>
                  <a:lnTo>
                    <a:pt x="123" y="522"/>
                  </a:lnTo>
                  <a:cubicBezTo>
                    <a:pt x="106" y="547"/>
                    <a:pt x="90" y="570"/>
                    <a:pt x="74" y="587"/>
                  </a:cubicBezTo>
                  <a:cubicBezTo>
                    <a:pt x="0" y="697"/>
                    <a:pt x="0" y="843"/>
                    <a:pt x="37" y="990"/>
                  </a:cubicBezTo>
                  <a:cubicBezTo>
                    <a:pt x="74" y="1063"/>
                    <a:pt x="110" y="1173"/>
                    <a:pt x="220" y="1246"/>
                  </a:cubicBezTo>
                  <a:cubicBezTo>
                    <a:pt x="301" y="1311"/>
                    <a:pt x="402" y="1340"/>
                    <a:pt x="503" y="1340"/>
                  </a:cubicBezTo>
                  <a:cubicBezTo>
                    <a:pt x="632" y="1340"/>
                    <a:pt x="761" y="1292"/>
                    <a:pt x="843" y="1210"/>
                  </a:cubicBezTo>
                  <a:lnTo>
                    <a:pt x="852" y="1201"/>
                  </a:lnTo>
                  <a:lnTo>
                    <a:pt x="852" y="1201"/>
                  </a:lnTo>
                  <a:cubicBezTo>
                    <a:pt x="946" y="1177"/>
                    <a:pt x="1031" y="1132"/>
                    <a:pt x="1100" y="1063"/>
                  </a:cubicBezTo>
                  <a:lnTo>
                    <a:pt x="1137" y="990"/>
                  </a:lnTo>
                  <a:cubicBezTo>
                    <a:pt x="1247" y="880"/>
                    <a:pt x="1320" y="733"/>
                    <a:pt x="1320" y="587"/>
                  </a:cubicBezTo>
                  <a:cubicBezTo>
                    <a:pt x="1320" y="403"/>
                    <a:pt x="1247" y="257"/>
                    <a:pt x="1137" y="183"/>
                  </a:cubicBezTo>
                  <a:cubicBezTo>
                    <a:pt x="1027" y="73"/>
                    <a:pt x="880" y="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019699" y="1186995"/>
              <a:ext cx="58475" cy="49288"/>
            </a:xfrm>
            <a:custGeom>
              <a:avLst/>
              <a:gdLst/>
              <a:ahLst/>
              <a:cxnLst/>
              <a:rect l="l" t="t" r="r" b="b"/>
              <a:pathLst>
                <a:path w="1394" h="1175" extrusionOk="0">
                  <a:moveTo>
                    <a:pt x="697" y="1"/>
                  </a:moveTo>
                  <a:cubicBezTo>
                    <a:pt x="0" y="74"/>
                    <a:pt x="0" y="1101"/>
                    <a:pt x="697" y="1174"/>
                  </a:cubicBezTo>
                  <a:cubicBezTo>
                    <a:pt x="1393" y="1101"/>
                    <a:pt x="1393" y="74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819775" y="1045549"/>
              <a:ext cx="52350" cy="38466"/>
            </a:xfrm>
            <a:custGeom>
              <a:avLst/>
              <a:gdLst/>
              <a:ahLst/>
              <a:cxnLst/>
              <a:rect l="l" t="t" r="r" b="b"/>
              <a:pathLst>
                <a:path w="1248" h="917" extrusionOk="0">
                  <a:moveTo>
                    <a:pt x="624" y="0"/>
                  </a:moveTo>
                  <a:cubicBezTo>
                    <a:pt x="1" y="0"/>
                    <a:pt x="1" y="917"/>
                    <a:pt x="624" y="917"/>
                  </a:cubicBezTo>
                  <a:cubicBezTo>
                    <a:pt x="1247" y="917"/>
                    <a:pt x="1247" y="0"/>
                    <a:pt x="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92090" y="1394971"/>
              <a:ext cx="59146" cy="39640"/>
            </a:xfrm>
            <a:custGeom>
              <a:avLst/>
              <a:gdLst/>
              <a:ahLst/>
              <a:cxnLst/>
              <a:rect l="l" t="t" r="r" b="b"/>
              <a:pathLst>
                <a:path w="1410" h="945" extrusionOk="0">
                  <a:moveTo>
                    <a:pt x="606" y="1"/>
                  </a:moveTo>
                  <a:cubicBezTo>
                    <a:pt x="560" y="1"/>
                    <a:pt x="514" y="10"/>
                    <a:pt x="477" y="28"/>
                  </a:cubicBezTo>
                  <a:cubicBezTo>
                    <a:pt x="331" y="28"/>
                    <a:pt x="221" y="65"/>
                    <a:pt x="147" y="138"/>
                  </a:cubicBezTo>
                  <a:cubicBezTo>
                    <a:pt x="37" y="248"/>
                    <a:pt x="1" y="358"/>
                    <a:pt x="1" y="468"/>
                  </a:cubicBezTo>
                  <a:cubicBezTo>
                    <a:pt x="1" y="615"/>
                    <a:pt x="37" y="725"/>
                    <a:pt x="147" y="835"/>
                  </a:cubicBezTo>
                  <a:lnTo>
                    <a:pt x="221" y="908"/>
                  </a:lnTo>
                  <a:cubicBezTo>
                    <a:pt x="294" y="945"/>
                    <a:pt x="367" y="945"/>
                    <a:pt x="477" y="945"/>
                  </a:cubicBezTo>
                  <a:lnTo>
                    <a:pt x="734" y="945"/>
                  </a:lnTo>
                  <a:cubicBezTo>
                    <a:pt x="881" y="945"/>
                    <a:pt x="991" y="908"/>
                    <a:pt x="1064" y="835"/>
                  </a:cubicBezTo>
                  <a:cubicBezTo>
                    <a:pt x="1409" y="559"/>
                    <a:pt x="1202" y="22"/>
                    <a:pt x="809" y="22"/>
                  </a:cubicBezTo>
                  <a:cubicBezTo>
                    <a:pt x="784" y="22"/>
                    <a:pt x="759" y="24"/>
                    <a:pt x="734" y="28"/>
                  </a:cubicBezTo>
                  <a:cubicBezTo>
                    <a:pt x="697" y="10"/>
                    <a:pt x="652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618341" y="1273113"/>
              <a:ext cx="46184" cy="35404"/>
            </a:xfrm>
            <a:custGeom>
              <a:avLst/>
              <a:gdLst/>
              <a:ahLst/>
              <a:cxnLst/>
              <a:rect l="l" t="t" r="r" b="b"/>
              <a:pathLst>
                <a:path w="1101" h="844" extrusionOk="0">
                  <a:moveTo>
                    <a:pt x="550" y="1"/>
                  </a:moveTo>
                  <a:cubicBezTo>
                    <a:pt x="0" y="1"/>
                    <a:pt x="0" y="844"/>
                    <a:pt x="550" y="844"/>
                  </a:cubicBezTo>
                  <a:cubicBezTo>
                    <a:pt x="1100" y="844"/>
                    <a:pt x="1100" y="1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639861" y="1446901"/>
              <a:ext cx="3104" cy="4656"/>
            </a:xfrm>
            <a:custGeom>
              <a:avLst/>
              <a:gdLst/>
              <a:ahLst/>
              <a:cxnLst/>
              <a:rect l="l" t="t" r="r" b="b"/>
              <a:pathLst>
                <a:path w="74" h="111" extrusionOk="0">
                  <a:moveTo>
                    <a:pt x="37" y="0"/>
                  </a:moveTo>
                  <a:cubicBezTo>
                    <a:pt x="1" y="37"/>
                    <a:pt x="1" y="73"/>
                    <a:pt x="37" y="110"/>
                  </a:cubicBezTo>
                  <a:cubicBezTo>
                    <a:pt x="74" y="73"/>
                    <a:pt x="74" y="37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430750" y="1614481"/>
              <a:ext cx="36914" cy="30831"/>
            </a:xfrm>
            <a:custGeom>
              <a:avLst/>
              <a:gdLst/>
              <a:ahLst/>
              <a:cxnLst/>
              <a:rect l="l" t="t" r="r" b="b"/>
              <a:pathLst>
                <a:path w="880" h="735" extrusionOk="0">
                  <a:moveTo>
                    <a:pt x="440" y="1"/>
                  </a:moveTo>
                  <a:cubicBezTo>
                    <a:pt x="0" y="38"/>
                    <a:pt x="0" y="697"/>
                    <a:pt x="440" y="734"/>
                  </a:cubicBezTo>
                  <a:cubicBezTo>
                    <a:pt x="880" y="697"/>
                    <a:pt x="880" y="38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 rot="7165379">
            <a:off x="4023606" y="-222934"/>
            <a:ext cx="745446" cy="1353354"/>
            <a:chOff x="4614150" y="3299838"/>
            <a:chExt cx="745375" cy="1353225"/>
          </a:xfrm>
        </p:grpSpPr>
        <p:sp>
          <p:nvSpPr>
            <p:cNvPr id="58" name="Google Shape;58;p2"/>
            <p:cNvSpPr/>
            <p:nvPr/>
          </p:nvSpPr>
          <p:spPr>
            <a:xfrm>
              <a:off x="4614150" y="3299838"/>
              <a:ext cx="392375" cy="1353225"/>
            </a:xfrm>
            <a:custGeom>
              <a:avLst/>
              <a:gdLst/>
              <a:ahLst/>
              <a:cxnLst/>
              <a:rect l="l" t="t" r="r" b="b"/>
              <a:pathLst>
                <a:path w="15695" h="54129" extrusionOk="0">
                  <a:moveTo>
                    <a:pt x="14358" y="2801"/>
                  </a:moveTo>
                  <a:lnTo>
                    <a:pt x="14358" y="2801"/>
                  </a:lnTo>
                  <a:cubicBezTo>
                    <a:pt x="14462" y="5734"/>
                    <a:pt x="14554" y="8661"/>
                    <a:pt x="14668" y="11566"/>
                  </a:cubicBezTo>
                  <a:cubicBezTo>
                    <a:pt x="14741" y="13473"/>
                    <a:pt x="14814" y="15379"/>
                    <a:pt x="14888" y="17285"/>
                  </a:cubicBezTo>
                  <a:cubicBezTo>
                    <a:pt x="14961" y="19118"/>
                    <a:pt x="15071" y="20951"/>
                    <a:pt x="15071" y="22784"/>
                  </a:cubicBezTo>
                  <a:cubicBezTo>
                    <a:pt x="15071" y="23673"/>
                    <a:pt x="14972" y="24562"/>
                    <a:pt x="14779" y="25434"/>
                  </a:cubicBezTo>
                  <a:lnTo>
                    <a:pt x="14779" y="25434"/>
                  </a:lnTo>
                  <a:cubicBezTo>
                    <a:pt x="14239" y="22643"/>
                    <a:pt x="13853" y="19829"/>
                    <a:pt x="13678" y="16992"/>
                  </a:cubicBezTo>
                  <a:cubicBezTo>
                    <a:pt x="13458" y="13436"/>
                    <a:pt x="13531" y="9843"/>
                    <a:pt x="13898" y="6324"/>
                  </a:cubicBezTo>
                  <a:cubicBezTo>
                    <a:pt x="14006" y="5140"/>
                    <a:pt x="14164" y="3968"/>
                    <a:pt x="14358" y="2801"/>
                  </a:cubicBezTo>
                  <a:close/>
                  <a:moveTo>
                    <a:pt x="14512" y="0"/>
                  </a:moveTo>
                  <a:cubicBezTo>
                    <a:pt x="14401" y="0"/>
                    <a:pt x="14296" y="61"/>
                    <a:pt x="14264" y="202"/>
                  </a:cubicBezTo>
                  <a:cubicBezTo>
                    <a:pt x="13568" y="3758"/>
                    <a:pt x="13165" y="7351"/>
                    <a:pt x="13055" y="10980"/>
                  </a:cubicBezTo>
                  <a:cubicBezTo>
                    <a:pt x="12945" y="14572"/>
                    <a:pt x="13128" y="18165"/>
                    <a:pt x="13605" y="21721"/>
                  </a:cubicBezTo>
                  <a:cubicBezTo>
                    <a:pt x="13815" y="23370"/>
                    <a:pt x="14098" y="24995"/>
                    <a:pt x="14455" y="26616"/>
                  </a:cubicBezTo>
                  <a:lnTo>
                    <a:pt x="14455" y="26616"/>
                  </a:lnTo>
                  <a:cubicBezTo>
                    <a:pt x="14298" y="27095"/>
                    <a:pt x="14112" y="27566"/>
                    <a:pt x="13898" y="28026"/>
                  </a:cubicBezTo>
                  <a:cubicBezTo>
                    <a:pt x="13165" y="29639"/>
                    <a:pt x="12248" y="31178"/>
                    <a:pt x="11405" y="32755"/>
                  </a:cubicBezTo>
                  <a:cubicBezTo>
                    <a:pt x="9609" y="36054"/>
                    <a:pt x="7813" y="39390"/>
                    <a:pt x="6016" y="42689"/>
                  </a:cubicBezTo>
                  <a:cubicBezTo>
                    <a:pt x="4037" y="46428"/>
                    <a:pt x="2021" y="50131"/>
                    <a:pt x="78" y="53870"/>
                  </a:cubicBezTo>
                  <a:cubicBezTo>
                    <a:pt x="0" y="53999"/>
                    <a:pt x="106" y="54129"/>
                    <a:pt x="213" y="54129"/>
                  </a:cubicBezTo>
                  <a:cubicBezTo>
                    <a:pt x="257" y="54129"/>
                    <a:pt x="302" y="54107"/>
                    <a:pt x="334" y="54053"/>
                  </a:cubicBezTo>
                  <a:cubicBezTo>
                    <a:pt x="4074" y="47418"/>
                    <a:pt x="7703" y="40746"/>
                    <a:pt x="11368" y="34074"/>
                  </a:cubicBezTo>
                  <a:cubicBezTo>
                    <a:pt x="12248" y="32461"/>
                    <a:pt x="13165" y="30848"/>
                    <a:pt x="14008" y="29199"/>
                  </a:cubicBezTo>
                  <a:cubicBezTo>
                    <a:pt x="14266" y="28705"/>
                    <a:pt x="14499" y="28200"/>
                    <a:pt x="14702" y="27686"/>
                  </a:cubicBezTo>
                  <a:lnTo>
                    <a:pt x="14702" y="27686"/>
                  </a:lnTo>
                  <a:cubicBezTo>
                    <a:pt x="14703" y="27690"/>
                    <a:pt x="14704" y="27693"/>
                    <a:pt x="14704" y="27696"/>
                  </a:cubicBezTo>
                  <a:cubicBezTo>
                    <a:pt x="14748" y="27826"/>
                    <a:pt x="14848" y="27882"/>
                    <a:pt x="14949" y="27882"/>
                  </a:cubicBezTo>
                  <a:cubicBezTo>
                    <a:pt x="15104" y="27882"/>
                    <a:pt x="15262" y="27749"/>
                    <a:pt x="15218" y="27549"/>
                  </a:cubicBezTo>
                  <a:cubicBezTo>
                    <a:pt x="15158" y="27278"/>
                    <a:pt x="15099" y="27007"/>
                    <a:pt x="15042" y="26736"/>
                  </a:cubicBezTo>
                  <a:lnTo>
                    <a:pt x="15042" y="26736"/>
                  </a:lnTo>
                  <a:cubicBezTo>
                    <a:pt x="15294" y="25946"/>
                    <a:pt x="15478" y="25139"/>
                    <a:pt x="15584" y="24323"/>
                  </a:cubicBezTo>
                  <a:cubicBezTo>
                    <a:pt x="15694" y="22490"/>
                    <a:pt x="15694" y="20621"/>
                    <a:pt x="15548" y="18788"/>
                  </a:cubicBezTo>
                  <a:lnTo>
                    <a:pt x="15328" y="13069"/>
                  </a:lnTo>
                  <a:lnTo>
                    <a:pt x="14814" y="276"/>
                  </a:lnTo>
                  <a:cubicBezTo>
                    <a:pt x="14814" y="108"/>
                    <a:pt x="14659" y="0"/>
                    <a:pt x="14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966375" y="3928438"/>
              <a:ext cx="105750" cy="68825"/>
            </a:xfrm>
            <a:custGeom>
              <a:avLst/>
              <a:gdLst/>
              <a:ahLst/>
              <a:cxnLst/>
              <a:rect l="l" t="t" r="r" b="b"/>
              <a:pathLst>
                <a:path w="4230" h="2753" extrusionOk="0">
                  <a:moveTo>
                    <a:pt x="2945" y="942"/>
                  </a:moveTo>
                  <a:cubicBezTo>
                    <a:pt x="2269" y="1517"/>
                    <a:pt x="1471" y="1952"/>
                    <a:pt x="606" y="2228"/>
                  </a:cubicBezTo>
                  <a:lnTo>
                    <a:pt x="606" y="2228"/>
                  </a:lnTo>
                  <a:cubicBezTo>
                    <a:pt x="1355" y="1737"/>
                    <a:pt x="2134" y="1308"/>
                    <a:pt x="2945" y="942"/>
                  </a:cubicBezTo>
                  <a:close/>
                  <a:moveTo>
                    <a:pt x="3975" y="1"/>
                  </a:moveTo>
                  <a:cubicBezTo>
                    <a:pt x="3946" y="1"/>
                    <a:pt x="3913" y="7"/>
                    <a:pt x="3878" y="23"/>
                  </a:cubicBezTo>
                  <a:cubicBezTo>
                    <a:pt x="2522" y="499"/>
                    <a:pt x="1275" y="1196"/>
                    <a:pt x="212" y="2149"/>
                  </a:cubicBezTo>
                  <a:cubicBezTo>
                    <a:pt x="135" y="2206"/>
                    <a:pt x="149" y="2294"/>
                    <a:pt x="201" y="2349"/>
                  </a:cubicBezTo>
                  <a:lnTo>
                    <a:pt x="201" y="2349"/>
                  </a:lnTo>
                  <a:cubicBezTo>
                    <a:pt x="0" y="2444"/>
                    <a:pt x="91" y="2753"/>
                    <a:pt x="304" y="2753"/>
                  </a:cubicBezTo>
                  <a:cubicBezTo>
                    <a:pt x="333" y="2753"/>
                    <a:pt x="363" y="2747"/>
                    <a:pt x="395" y="2735"/>
                  </a:cubicBezTo>
                  <a:cubicBezTo>
                    <a:pt x="1862" y="2405"/>
                    <a:pt x="3145" y="1599"/>
                    <a:pt x="4135" y="426"/>
                  </a:cubicBezTo>
                  <a:cubicBezTo>
                    <a:pt x="4229" y="268"/>
                    <a:pt x="4161" y="1"/>
                    <a:pt x="3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5025" y="4000888"/>
              <a:ext cx="221825" cy="150500"/>
            </a:xfrm>
            <a:custGeom>
              <a:avLst/>
              <a:gdLst/>
              <a:ahLst/>
              <a:cxnLst/>
              <a:rect l="l" t="t" r="r" b="b"/>
              <a:pathLst>
                <a:path w="8873" h="6020" extrusionOk="0">
                  <a:moveTo>
                    <a:pt x="7560" y="967"/>
                  </a:moveTo>
                  <a:cubicBezTo>
                    <a:pt x="6722" y="1773"/>
                    <a:pt x="5775" y="2459"/>
                    <a:pt x="4749" y="3026"/>
                  </a:cubicBezTo>
                  <a:cubicBezTo>
                    <a:pt x="4057" y="3391"/>
                    <a:pt x="3329" y="3719"/>
                    <a:pt x="2600" y="3975"/>
                  </a:cubicBezTo>
                  <a:lnTo>
                    <a:pt x="2600" y="3975"/>
                  </a:lnTo>
                  <a:cubicBezTo>
                    <a:pt x="3110" y="3576"/>
                    <a:pt x="3655" y="3187"/>
                    <a:pt x="4199" y="2843"/>
                  </a:cubicBezTo>
                  <a:cubicBezTo>
                    <a:pt x="5261" y="2117"/>
                    <a:pt x="6386" y="1497"/>
                    <a:pt x="7560" y="967"/>
                  </a:cubicBezTo>
                  <a:close/>
                  <a:moveTo>
                    <a:pt x="8605" y="0"/>
                  </a:moveTo>
                  <a:cubicBezTo>
                    <a:pt x="8580" y="0"/>
                    <a:pt x="8553" y="6"/>
                    <a:pt x="8525" y="20"/>
                  </a:cubicBezTo>
                  <a:cubicBezTo>
                    <a:pt x="8490" y="35"/>
                    <a:pt x="8454" y="49"/>
                    <a:pt x="8419" y="64"/>
                  </a:cubicBezTo>
                  <a:lnTo>
                    <a:pt x="8419" y="64"/>
                  </a:lnTo>
                  <a:lnTo>
                    <a:pt x="8415" y="57"/>
                  </a:lnTo>
                  <a:cubicBezTo>
                    <a:pt x="8411" y="62"/>
                    <a:pt x="8407" y="66"/>
                    <a:pt x="8404" y="70"/>
                  </a:cubicBezTo>
                  <a:lnTo>
                    <a:pt x="8404" y="70"/>
                  </a:lnTo>
                  <a:cubicBezTo>
                    <a:pt x="6835" y="721"/>
                    <a:pt x="5337" y="1512"/>
                    <a:pt x="3979" y="2477"/>
                  </a:cubicBezTo>
                  <a:cubicBezTo>
                    <a:pt x="3283" y="2953"/>
                    <a:pt x="2586" y="3466"/>
                    <a:pt x="1963" y="4016"/>
                  </a:cubicBezTo>
                  <a:cubicBezTo>
                    <a:pt x="1846" y="4108"/>
                    <a:pt x="1731" y="4202"/>
                    <a:pt x="1619" y="4296"/>
                  </a:cubicBezTo>
                  <a:lnTo>
                    <a:pt x="1619" y="4296"/>
                  </a:lnTo>
                  <a:cubicBezTo>
                    <a:pt x="1201" y="4473"/>
                    <a:pt x="800" y="4697"/>
                    <a:pt x="424" y="4969"/>
                  </a:cubicBezTo>
                  <a:cubicBezTo>
                    <a:pt x="301" y="5092"/>
                    <a:pt x="375" y="5280"/>
                    <a:pt x="503" y="5347"/>
                  </a:cubicBezTo>
                  <a:lnTo>
                    <a:pt x="503" y="5347"/>
                  </a:lnTo>
                  <a:cubicBezTo>
                    <a:pt x="352" y="5508"/>
                    <a:pt x="203" y="5675"/>
                    <a:pt x="57" y="5849"/>
                  </a:cubicBezTo>
                  <a:cubicBezTo>
                    <a:pt x="0" y="5934"/>
                    <a:pt x="75" y="6019"/>
                    <a:pt x="163" y="6019"/>
                  </a:cubicBezTo>
                  <a:cubicBezTo>
                    <a:pt x="189" y="6019"/>
                    <a:pt x="215" y="6012"/>
                    <a:pt x="240" y="5996"/>
                  </a:cubicBezTo>
                  <a:cubicBezTo>
                    <a:pt x="615" y="5684"/>
                    <a:pt x="977" y="5360"/>
                    <a:pt x="1341" y="5038"/>
                  </a:cubicBezTo>
                  <a:lnTo>
                    <a:pt x="1341" y="5038"/>
                  </a:lnTo>
                  <a:cubicBezTo>
                    <a:pt x="1882" y="4793"/>
                    <a:pt x="2436" y="4578"/>
                    <a:pt x="2990" y="4419"/>
                  </a:cubicBezTo>
                  <a:cubicBezTo>
                    <a:pt x="5189" y="3576"/>
                    <a:pt x="7169" y="2220"/>
                    <a:pt x="8745" y="424"/>
                  </a:cubicBezTo>
                  <a:cubicBezTo>
                    <a:pt x="8873" y="296"/>
                    <a:pt x="8777" y="0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26900" y="3820363"/>
              <a:ext cx="94175" cy="404475"/>
            </a:xfrm>
            <a:custGeom>
              <a:avLst/>
              <a:gdLst/>
              <a:ahLst/>
              <a:cxnLst/>
              <a:rect l="l" t="t" r="r" b="b"/>
              <a:pathLst>
                <a:path w="3767" h="16179" extrusionOk="0">
                  <a:moveTo>
                    <a:pt x="1818" y="1860"/>
                  </a:moveTo>
                  <a:cubicBezTo>
                    <a:pt x="2831" y="5239"/>
                    <a:pt x="2905" y="8838"/>
                    <a:pt x="2015" y="12300"/>
                  </a:cubicBezTo>
                  <a:cubicBezTo>
                    <a:pt x="1789" y="13270"/>
                    <a:pt x="1477" y="14211"/>
                    <a:pt x="1080" y="15149"/>
                  </a:cubicBezTo>
                  <a:lnTo>
                    <a:pt x="1080" y="15149"/>
                  </a:lnTo>
                  <a:cubicBezTo>
                    <a:pt x="696" y="13444"/>
                    <a:pt x="579" y="11667"/>
                    <a:pt x="806" y="9918"/>
                  </a:cubicBezTo>
                  <a:cubicBezTo>
                    <a:pt x="989" y="7865"/>
                    <a:pt x="1392" y="5848"/>
                    <a:pt x="1649" y="3796"/>
                  </a:cubicBezTo>
                  <a:cubicBezTo>
                    <a:pt x="1729" y="3152"/>
                    <a:pt x="1788" y="2509"/>
                    <a:pt x="1818" y="1860"/>
                  </a:cubicBezTo>
                  <a:close/>
                  <a:moveTo>
                    <a:pt x="1506" y="1"/>
                  </a:moveTo>
                  <a:cubicBezTo>
                    <a:pt x="1378" y="1"/>
                    <a:pt x="1263" y="84"/>
                    <a:pt x="1282" y="240"/>
                  </a:cubicBezTo>
                  <a:cubicBezTo>
                    <a:pt x="1283" y="264"/>
                    <a:pt x="1284" y="288"/>
                    <a:pt x="1285" y="313"/>
                  </a:cubicBezTo>
                  <a:lnTo>
                    <a:pt x="1285" y="313"/>
                  </a:lnTo>
                  <a:lnTo>
                    <a:pt x="1282" y="313"/>
                  </a:lnTo>
                  <a:cubicBezTo>
                    <a:pt x="1283" y="316"/>
                    <a:pt x="1284" y="319"/>
                    <a:pt x="1286" y="322"/>
                  </a:cubicBezTo>
                  <a:lnTo>
                    <a:pt x="1286" y="322"/>
                  </a:lnTo>
                  <a:cubicBezTo>
                    <a:pt x="1447" y="4508"/>
                    <a:pt x="0" y="8515"/>
                    <a:pt x="146" y="12667"/>
                  </a:cubicBezTo>
                  <a:cubicBezTo>
                    <a:pt x="146" y="13767"/>
                    <a:pt x="329" y="14903"/>
                    <a:pt x="659" y="15966"/>
                  </a:cubicBezTo>
                  <a:cubicBezTo>
                    <a:pt x="718" y="16114"/>
                    <a:pt x="843" y="16178"/>
                    <a:pt x="964" y="16178"/>
                  </a:cubicBezTo>
                  <a:cubicBezTo>
                    <a:pt x="1142" y="16178"/>
                    <a:pt x="1311" y="16038"/>
                    <a:pt x="1246" y="15819"/>
                  </a:cubicBezTo>
                  <a:cubicBezTo>
                    <a:pt x="1226" y="15747"/>
                    <a:pt x="1207" y="15675"/>
                    <a:pt x="1189" y="15602"/>
                  </a:cubicBezTo>
                  <a:lnTo>
                    <a:pt x="1189" y="15602"/>
                  </a:lnTo>
                  <a:cubicBezTo>
                    <a:pt x="3504" y="10803"/>
                    <a:pt x="3767" y="5250"/>
                    <a:pt x="1834" y="301"/>
                  </a:cubicBezTo>
                  <a:lnTo>
                    <a:pt x="1834" y="301"/>
                  </a:lnTo>
                  <a:cubicBezTo>
                    <a:pt x="1833" y="280"/>
                    <a:pt x="1833" y="260"/>
                    <a:pt x="1832" y="240"/>
                  </a:cubicBezTo>
                  <a:lnTo>
                    <a:pt x="1832" y="240"/>
                  </a:lnTo>
                  <a:lnTo>
                    <a:pt x="1811" y="243"/>
                  </a:lnTo>
                  <a:lnTo>
                    <a:pt x="1811" y="243"/>
                  </a:lnTo>
                  <a:cubicBezTo>
                    <a:pt x="1806" y="229"/>
                    <a:pt x="1801" y="216"/>
                    <a:pt x="1795" y="203"/>
                  </a:cubicBezTo>
                  <a:cubicBezTo>
                    <a:pt x="1744" y="66"/>
                    <a:pt x="1620" y="1"/>
                    <a:pt x="1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92125" y="4126163"/>
              <a:ext cx="278775" cy="191100"/>
            </a:xfrm>
            <a:custGeom>
              <a:avLst/>
              <a:gdLst/>
              <a:ahLst/>
              <a:cxnLst/>
              <a:rect l="l" t="t" r="r" b="b"/>
              <a:pathLst>
                <a:path w="11151" h="7644" extrusionOk="0">
                  <a:moveTo>
                    <a:pt x="9635" y="1083"/>
                  </a:moveTo>
                  <a:lnTo>
                    <a:pt x="9635" y="1083"/>
                  </a:lnTo>
                  <a:cubicBezTo>
                    <a:pt x="7676" y="3053"/>
                    <a:pt x="5406" y="4709"/>
                    <a:pt x="2893" y="5934"/>
                  </a:cubicBezTo>
                  <a:cubicBezTo>
                    <a:pt x="2462" y="6140"/>
                    <a:pt x="2031" y="6327"/>
                    <a:pt x="1595" y="6509"/>
                  </a:cubicBezTo>
                  <a:lnTo>
                    <a:pt x="1595" y="6509"/>
                  </a:lnTo>
                  <a:cubicBezTo>
                    <a:pt x="2044" y="6089"/>
                    <a:pt x="2499" y="5675"/>
                    <a:pt x="2966" y="5274"/>
                  </a:cubicBezTo>
                  <a:cubicBezTo>
                    <a:pt x="3773" y="4614"/>
                    <a:pt x="4616" y="3991"/>
                    <a:pt x="5459" y="3404"/>
                  </a:cubicBezTo>
                  <a:cubicBezTo>
                    <a:pt x="6801" y="2519"/>
                    <a:pt x="8187" y="1745"/>
                    <a:pt x="9635" y="1083"/>
                  </a:cubicBezTo>
                  <a:close/>
                  <a:moveTo>
                    <a:pt x="10847" y="0"/>
                  </a:moveTo>
                  <a:cubicBezTo>
                    <a:pt x="10813" y="0"/>
                    <a:pt x="10776" y="10"/>
                    <a:pt x="10738" y="32"/>
                  </a:cubicBezTo>
                  <a:cubicBezTo>
                    <a:pt x="10693" y="50"/>
                    <a:pt x="10648" y="68"/>
                    <a:pt x="10603" y="87"/>
                  </a:cubicBezTo>
                  <a:lnTo>
                    <a:pt x="10603" y="87"/>
                  </a:lnTo>
                  <a:lnTo>
                    <a:pt x="10591" y="68"/>
                  </a:lnTo>
                  <a:cubicBezTo>
                    <a:pt x="10581" y="80"/>
                    <a:pt x="10570" y="92"/>
                    <a:pt x="10559" y="104"/>
                  </a:cubicBezTo>
                  <a:lnTo>
                    <a:pt x="10559" y="104"/>
                  </a:lnTo>
                  <a:cubicBezTo>
                    <a:pt x="7620" y="1310"/>
                    <a:pt x="4861" y="3006"/>
                    <a:pt x="2453" y="5090"/>
                  </a:cubicBezTo>
                  <a:cubicBezTo>
                    <a:pt x="1746" y="5656"/>
                    <a:pt x="1106" y="6291"/>
                    <a:pt x="502" y="6960"/>
                  </a:cubicBezTo>
                  <a:lnTo>
                    <a:pt x="502" y="6960"/>
                  </a:lnTo>
                  <a:cubicBezTo>
                    <a:pt x="444" y="6985"/>
                    <a:pt x="386" y="7009"/>
                    <a:pt x="327" y="7033"/>
                  </a:cubicBezTo>
                  <a:cubicBezTo>
                    <a:pt x="1" y="7164"/>
                    <a:pt x="81" y="7643"/>
                    <a:pt x="361" y="7643"/>
                  </a:cubicBezTo>
                  <a:cubicBezTo>
                    <a:pt x="396" y="7643"/>
                    <a:pt x="434" y="7636"/>
                    <a:pt x="474" y="7620"/>
                  </a:cubicBezTo>
                  <a:cubicBezTo>
                    <a:pt x="2087" y="7107"/>
                    <a:pt x="3590" y="6373"/>
                    <a:pt x="5019" y="5494"/>
                  </a:cubicBezTo>
                  <a:cubicBezTo>
                    <a:pt x="6449" y="4614"/>
                    <a:pt x="7769" y="3624"/>
                    <a:pt x="9015" y="2524"/>
                  </a:cubicBezTo>
                  <a:cubicBezTo>
                    <a:pt x="9712" y="1865"/>
                    <a:pt x="10371" y="1205"/>
                    <a:pt x="10995" y="472"/>
                  </a:cubicBezTo>
                  <a:cubicBezTo>
                    <a:pt x="11151" y="316"/>
                    <a:pt x="11041" y="0"/>
                    <a:pt x="10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49500" y="3520763"/>
              <a:ext cx="410025" cy="513450"/>
            </a:xfrm>
            <a:custGeom>
              <a:avLst/>
              <a:gdLst/>
              <a:ahLst/>
              <a:cxnLst/>
              <a:rect l="l" t="t" r="r" b="b"/>
              <a:pathLst>
                <a:path w="16401" h="20538" extrusionOk="0">
                  <a:moveTo>
                    <a:pt x="15215" y="1042"/>
                  </a:moveTo>
                  <a:lnTo>
                    <a:pt x="15215" y="1042"/>
                  </a:lnTo>
                  <a:cubicBezTo>
                    <a:pt x="13595" y="3789"/>
                    <a:pt x="11966" y="6517"/>
                    <a:pt x="9978" y="9035"/>
                  </a:cubicBezTo>
                  <a:cubicBezTo>
                    <a:pt x="8915" y="10428"/>
                    <a:pt x="7742" y="11711"/>
                    <a:pt x="6459" y="12920"/>
                  </a:cubicBezTo>
                  <a:cubicBezTo>
                    <a:pt x="5375" y="13869"/>
                    <a:pt x="4228" y="14755"/>
                    <a:pt x="3134" y="15724"/>
                  </a:cubicBezTo>
                  <a:lnTo>
                    <a:pt x="3134" y="15724"/>
                  </a:lnTo>
                  <a:cubicBezTo>
                    <a:pt x="3373" y="15291"/>
                    <a:pt x="3582" y="14839"/>
                    <a:pt x="3783" y="14387"/>
                  </a:cubicBezTo>
                  <a:cubicBezTo>
                    <a:pt x="4406" y="12957"/>
                    <a:pt x="5103" y="11564"/>
                    <a:pt x="5873" y="10244"/>
                  </a:cubicBezTo>
                  <a:cubicBezTo>
                    <a:pt x="7412" y="7605"/>
                    <a:pt x="9428" y="5259"/>
                    <a:pt x="11775" y="3316"/>
                  </a:cubicBezTo>
                  <a:cubicBezTo>
                    <a:pt x="12852" y="2442"/>
                    <a:pt x="13999" y="1684"/>
                    <a:pt x="15215" y="1042"/>
                  </a:cubicBezTo>
                  <a:close/>
                  <a:moveTo>
                    <a:pt x="16018" y="0"/>
                  </a:moveTo>
                  <a:cubicBezTo>
                    <a:pt x="15962" y="0"/>
                    <a:pt x="15903" y="16"/>
                    <a:pt x="15844" y="53"/>
                  </a:cubicBezTo>
                  <a:cubicBezTo>
                    <a:pt x="13094" y="1373"/>
                    <a:pt x="10638" y="3243"/>
                    <a:pt x="8622" y="5552"/>
                  </a:cubicBezTo>
                  <a:cubicBezTo>
                    <a:pt x="6606" y="7825"/>
                    <a:pt x="4956" y="10428"/>
                    <a:pt x="3783" y="13287"/>
                  </a:cubicBezTo>
                  <a:cubicBezTo>
                    <a:pt x="3303" y="14408"/>
                    <a:pt x="2880" y="15665"/>
                    <a:pt x="2149" y="16676"/>
                  </a:cubicBezTo>
                  <a:lnTo>
                    <a:pt x="2149" y="16676"/>
                  </a:lnTo>
                  <a:cubicBezTo>
                    <a:pt x="1918" y="16920"/>
                    <a:pt x="1695" y="17171"/>
                    <a:pt x="1482" y="17433"/>
                  </a:cubicBezTo>
                  <a:lnTo>
                    <a:pt x="1482" y="17433"/>
                  </a:lnTo>
                  <a:cubicBezTo>
                    <a:pt x="1386" y="17521"/>
                    <a:pt x="1286" y="17606"/>
                    <a:pt x="1180" y="17686"/>
                  </a:cubicBezTo>
                  <a:cubicBezTo>
                    <a:pt x="1096" y="17728"/>
                    <a:pt x="1109" y="17807"/>
                    <a:pt x="1156" y="17852"/>
                  </a:cubicBezTo>
                  <a:lnTo>
                    <a:pt x="1156" y="17852"/>
                  </a:lnTo>
                  <a:cubicBezTo>
                    <a:pt x="1152" y="17858"/>
                    <a:pt x="1148" y="17864"/>
                    <a:pt x="1144" y="17869"/>
                  </a:cubicBezTo>
                  <a:cubicBezTo>
                    <a:pt x="667" y="18566"/>
                    <a:pt x="301" y="19372"/>
                    <a:pt x="44" y="20179"/>
                  </a:cubicBezTo>
                  <a:cubicBezTo>
                    <a:pt x="0" y="20397"/>
                    <a:pt x="165" y="20538"/>
                    <a:pt x="336" y="20538"/>
                  </a:cubicBezTo>
                  <a:cubicBezTo>
                    <a:pt x="452" y="20538"/>
                    <a:pt x="571" y="20473"/>
                    <a:pt x="631" y="20325"/>
                  </a:cubicBezTo>
                  <a:cubicBezTo>
                    <a:pt x="1180" y="18932"/>
                    <a:pt x="2060" y="17686"/>
                    <a:pt x="3197" y="16696"/>
                  </a:cubicBezTo>
                  <a:cubicBezTo>
                    <a:pt x="4333" y="15633"/>
                    <a:pt x="5543" y="14680"/>
                    <a:pt x="6716" y="13653"/>
                  </a:cubicBezTo>
                  <a:cubicBezTo>
                    <a:pt x="9245" y="11271"/>
                    <a:pt x="11445" y="8558"/>
                    <a:pt x="13241" y="5589"/>
                  </a:cubicBezTo>
                  <a:cubicBezTo>
                    <a:pt x="14304" y="3902"/>
                    <a:pt x="15294" y="2180"/>
                    <a:pt x="16284" y="457"/>
                  </a:cubicBezTo>
                  <a:cubicBezTo>
                    <a:pt x="16401" y="252"/>
                    <a:pt x="16237" y="0"/>
                    <a:pt x="16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966375" y="3928438"/>
              <a:ext cx="105750" cy="68825"/>
            </a:xfrm>
            <a:custGeom>
              <a:avLst/>
              <a:gdLst/>
              <a:ahLst/>
              <a:cxnLst/>
              <a:rect l="l" t="t" r="r" b="b"/>
              <a:pathLst>
                <a:path w="4230" h="2753" extrusionOk="0">
                  <a:moveTo>
                    <a:pt x="2945" y="942"/>
                  </a:moveTo>
                  <a:cubicBezTo>
                    <a:pt x="2269" y="1517"/>
                    <a:pt x="1471" y="1952"/>
                    <a:pt x="606" y="2228"/>
                  </a:cubicBezTo>
                  <a:lnTo>
                    <a:pt x="606" y="2228"/>
                  </a:lnTo>
                  <a:cubicBezTo>
                    <a:pt x="1355" y="1737"/>
                    <a:pt x="2134" y="1308"/>
                    <a:pt x="2945" y="942"/>
                  </a:cubicBezTo>
                  <a:close/>
                  <a:moveTo>
                    <a:pt x="3975" y="1"/>
                  </a:moveTo>
                  <a:cubicBezTo>
                    <a:pt x="3946" y="1"/>
                    <a:pt x="3913" y="7"/>
                    <a:pt x="3878" y="23"/>
                  </a:cubicBezTo>
                  <a:cubicBezTo>
                    <a:pt x="2522" y="499"/>
                    <a:pt x="1275" y="1196"/>
                    <a:pt x="212" y="2149"/>
                  </a:cubicBezTo>
                  <a:cubicBezTo>
                    <a:pt x="135" y="2206"/>
                    <a:pt x="149" y="2294"/>
                    <a:pt x="201" y="2349"/>
                  </a:cubicBezTo>
                  <a:lnTo>
                    <a:pt x="201" y="2349"/>
                  </a:lnTo>
                  <a:cubicBezTo>
                    <a:pt x="0" y="2444"/>
                    <a:pt x="91" y="2753"/>
                    <a:pt x="304" y="2753"/>
                  </a:cubicBezTo>
                  <a:cubicBezTo>
                    <a:pt x="333" y="2753"/>
                    <a:pt x="363" y="2747"/>
                    <a:pt x="395" y="2735"/>
                  </a:cubicBezTo>
                  <a:cubicBezTo>
                    <a:pt x="1862" y="2405"/>
                    <a:pt x="3145" y="1599"/>
                    <a:pt x="4135" y="426"/>
                  </a:cubicBezTo>
                  <a:cubicBezTo>
                    <a:pt x="4229" y="268"/>
                    <a:pt x="4161" y="1"/>
                    <a:pt x="3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bg>
      <p:bgPr>
        <a:solidFill>
          <a:schemeClr val="accent2"/>
        </a:solidFill>
        <a:effectLst/>
      </p:bgPr>
    </p:bg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60"/>
          <p:cNvSpPr/>
          <p:nvPr/>
        </p:nvSpPr>
        <p:spPr>
          <a:xfrm>
            <a:off x="2596700" y="878250"/>
            <a:ext cx="6547304" cy="4796171"/>
          </a:xfrm>
          <a:custGeom>
            <a:avLst/>
            <a:gdLst/>
            <a:ahLst/>
            <a:cxnLst/>
            <a:rect l="l" t="t" r="r" b="b"/>
            <a:pathLst>
              <a:path w="74161" h="54326" extrusionOk="0">
                <a:moveTo>
                  <a:pt x="27432" y="1"/>
                </a:moveTo>
                <a:cubicBezTo>
                  <a:pt x="26716" y="1"/>
                  <a:pt x="26003" y="58"/>
                  <a:pt x="25295" y="191"/>
                </a:cubicBezTo>
                <a:cubicBezTo>
                  <a:pt x="20603" y="1035"/>
                  <a:pt x="17157" y="4994"/>
                  <a:pt x="14371" y="8879"/>
                </a:cubicBezTo>
                <a:cubicBezTo>
                  <a:pt x="13198" y="10566"/>
                  <a:pt x="12025" y="12252"/>
                  <a:pt x="10925" y="13975"/>
                </a:cubicBezTo>
                <a:cubicBezTo>
                  <a:pt x="10302" y="14965"/>
                  <a:pt x="9789" y="16101"/>
                  <a:pt x="9019" y="16981"/>
                </a:cubicBezTo>
                <a:cubicBezTo>
                  <a:pt x="8579" y="17457"/>
                  <a:pt x="8139" y="18007"/>
                  <a:pt x="7809" y="18594"/>
                </a:cubicBezTo>
                <a:cubicBezTo>
                  <a:pt x="6929" y="19950"/>
                  <a:pt x="6123" y="21380"/>
                  <a:pt x="5390" y="22809"/>
                </a:cubicBezTo>
                <a:cubicBezTo>
                  <a:pt x="3923" y="25705"/>
                  <a:pt x="2714" y="28711"/>
                  <a:pt x="1797" y="31827"/>
                </a:cubicBezTo>
                <a:cubicBezTo>
                  <a:pt x="661" y="35603"/>
                  <a:pt x="1" y="40002"/>
                  <a:pt x="2237" y="43265"/>
                </a:cubicBezTo>
                <a:cubicBezTo>
                  <a:pt x="3154" y="44474"/>
                  <a:pt x="4253" y="45501"/>
                  <a:pt x="5536" y="46271"/>
                </a:cubicBezTo>
                <a:cubicBezTo>
                  <a:pt x="11805" y="50523"/>
                  <a:pt x="19430" y="52246"/>
                  <a:pt x="26945" y="53236"/>
                </a:cubicBezTo>
                <a:cubicBezTo>
                  <a:pt x="32638" y="53963"/>
                  <a:pt x="38362" y="54325"/>
                  <a:pt x="44080" y="54325"/>
                </a:cubicBezTo>
                <a:cubicBezTo>
                  <a:pt x="53642" y="54325"/>
                  <a:pt x="63188" y="53311"/>
                  <a:pt x="72547" y="51293"/>
                </a:cubicBezTo>
                <a:cubicBezTo>
                  <a:pt x="73097" y="51183"/>
                  <a:pt x="73610" y="51036"/>
                  <a:pt x="74160" y="50926"/>
                </a:cubicBezTo>
                <a:lnTo>
                  <a:pt x="74160" y="4187"/>
                </a:lnTo>
                <a:lnTo>
                  <a:pt x="74014" y="4260"/>
                </a:lnTo>
                <a:cubicBezTo>
                  <a:pt x="73794" y="4407"/>
                  <a:pt x="73574" y="4517"/>
                  <a:pt x="73354" y="4627"/>
                </a:cubicBezTo>
                <a:cubicBezTo>
                  <a:pt x="71778" y="5360"/>
                  <a:pt x="69871" y="5434"/>
                  <a:pt x="68185" y="5580"/>
                </a:cubicBezTo>
                <a:cubicBezTo>
                  <a:pt x="66956" y="5667"/>
                  <a:pt x="65727" y="5708"/>
                  <a:pt x="64500" y="5708"/>
                </a:cubicBezTo>
                <a:cubicBezTo>
                  <a:pt x="62617" y="5708"/>
                  <a:pt x="60739" y="5611"/>
                  <a:pt x="58874" y="5434"/>
                </a:cubicBezTo>
                <a:cubicBezTo>
                  <a:pt x="50736" y="4700"/>
                  <a:pt x="42634" y="3344"/>
                  <a:pt x="34716" y="1291"/>
                </a:cubicBezTo>
                <a:cubicBezTo>
                  <a:pt x="32336" y="668"/>
                  <a:pt x="29868" y="1"/>
                  <a:pt x="274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60"/>
          <p:cNvSpPr/>
          <p:nvPr/>
        </p:nvSpPr>
        <p:spPr>
          <a:xfrm rot="284115">
            <a:off x="2138764" y="4234861"/>
            <a:ext cx="1724961" cy="1024213"/>
          </a:xfrm>
          <a:custGeom>
            <a:avLst/>
            <a:gdLst/>
            <a:ahLst/>
            <a:cxnLst/>
            <a:rect l="l" t="t" r="r" b="b"/>
            <a:pathLst>
              <a:path w="52789" h="31344" extrusionOk="0">
                <a:moveTo>
                  <a:pt x="1" y="1"/>
                </a:moveTo>
                <a:lnTo>
                  <a:pt x="1" y="18587"/>
                </a:lnTo>
                <a:cubicBezTo>
                  <a:pt x="5866" y="19393"/>
                  <a:pt x="11621" y="21043"/>
                  <a:pt x="16680" y="24122"/>
                </a:cubicBezTo>
                <a:cubicBezTo>
                  <a:pt x="19759" y="25991"/>
                  <a:pt x="22509" y="28448"/>
                  <a:pt x="24671" y="31344"/>
                </a:cubicBezTo>
                <a:lnTo>
                  <a:pt x="52788" y="31344"/>
                </a:lnTo>
                <a:cubicBezTo>
                  <a:pt x="47546" y="20786"/>
                  <a:pt x="36915" y="13418"/>
                  <a:pt x="26138" y="8249"/>
                </a:cubicBezTo>
                <a:cubicBezTo>
                  <a:pt x="23498" y="6966"/>
                  <a:pt x="20786" y="5830"/>
                  <a:pt x="18073" y="4767"/>
                </a:cubicBezTo>
                <a:cubicBezTo>
                  <a:pt x="13234" y="2897"/>
                  <a:pt x="8249" y="1467"/>
                  <a:pt x="3153" y="588"/>
                </a:cubicBezTo>
                <a:cubicBezTo>
                  <a:pt x="2163" y="404"/>
                  <a:pt x="1100" y="184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4" name="Google Shape;2464;p60"/>
          <p:cNvGrpSpPr/>
          <p:nvPr/>
        </p:nvGrpSpPr>
        <p:grpSpPr>
          <a:xfrm>
            <a:off x="236975" y="3956900"/>
            <a:ext cx="745375" cy="1353225"/>
            <a:chOff x="255975" y="3937900"/>
            <a:chExt cx="745375" cy="1353225"/>
          </a:xfrm>
        </p:grpSpPr>
        <p:sp>
          <p:nvSpPr>
            <p:cNvPr id="2465" name="Google Shape;2465;p60"/>
            <p:cNvSpPr/>
            <p:nvPr/>
          </p:nvSpPr>
          <p:spPr>
            <a:xfrm>
              <a:off x="255975" y="3937900"/>
              <a:ext cx="392375" cy="1353225"/>
            </a:xfrm>
            <a:custGeom>
              <a:avLst/>
              <a:gdLst/>
              <a:ahLst/>
              <a:cxnLst/>
              <a:rect l="l" t="t" r="r" b="b"/>
              <a:pathLst>
                <a:path w="15695" h="54129" extrusionOk="0">
                  <a:moveTo>
                    <a:pt x="14358" y="2801"/>
                  </a:moveTo>
                  <a:lnTo>
                    <a:pt x="14358" y="2801"/>
                  </a:lnTo>
                  <a:cubicBezTo>
                    <a:pt x="14462" y="5734"/>
                    <a:pt x="14554" y="8661"/>
                    <a:pt x="14668" y="11566"/>
                  </a:cubicBezTo>
                  <a:cubicBezTo>
                    <a:pt x="14741" y="13473"/>
                    <a:pt x="14814" y="15379"/>
                    <a:pt x="14888" y="17285"/>
                  </a:cubicBezTo>
                  <a:cubicBezTo>
                    <a:pt x="14961" y="19118"/>
                    <a:pt x="15071" y="20951"/>
                    <a:pt x="15071" y="22784"/>
                  </a:cubicBezTo>
                  <a:cubicBezTo>
                    <a:pt x="15071" y="23673"/>
                    <a:pt x="14972" y="24562"/>
                    <a:pt x="14779" y="25434"/>
                  </a:cubicBezTo>
                  <a:lnTo>
                    <a:pt x="14779" y="25434"/>
                  </a:lnTo>
                  <a:cubicBezTo>
                    <a:pt x="14239" y="22643"/>
                    <a:pt x="13853" y="19829"/>
                    <a:pt x="13678" y="16992"/>
                  </a:cubicBezTo>
                  <a:cubicBezTo>
                    <a:pt x="13458" y="13436"/>
                    <a:pt x="13531" y="9843"/>
                    <a:pt x="13898" y="6324"/>
                  </a:cubicBezTo>
                  <a:cubicBezTo>
                    <a:pt x="14006" y="5140"/>
                    <a:pt x="14164" y="3968"/>
                    <a:pt x="14358" y="2801"/>
                  </a:cubicBezTo>
                  <a:close/>
                  <a:moveTo>
                    <a:pt x="14512" y="0"/>
                  </a:moveTo>
                  <a:cubicBezTo>
                    <a:pt x="14401" y="0"/>
                    <a:pt x="14296" y="61"/>
                    <a:pt x="14264" y="202"/>
                  </a:cubicBezTo>
                  <a:cubicBezTo>
                    <a:pt x="13568" y="3758"/>
                    <a:pt x="13165" y="7351"/>
                    <a:pt x="13055" y="10980"/>
                  </a:cubicBezTo>
                  <a:cubicBezTo>
                    <a:pt x="12945" y="14572"/>
                    <a:pt x="13128" y="18165"/>
                    <a:pt x="13605" y="21721"/>
                  </a:cubicBezTo>
                  <a:cubicBezTo>
                    <a:pt x="13815" y="23370"/>
                    <a:pt x="14098" y="24995"/>
                    <a:pt x="14455" y="26616"/>
                  </a:cubicBezTo>
                  <a:lnTo>
                    <a:pt x="14455" y="26616"/>
                  </a:lnTo>
                  <a:cubicBezTo>
                    <a:pt x="14298" y="27095"/>
                    <a:pt x="14112" y="27566"/>
                    <a:pt x="13898" y="28026"/>
                  </a:cubicBezTo>
                  <a:cubicBezTo>
                    <a:pt x="13165" y="29639"/>
                    <a:pt x="12248" y="31178"/>
                    <a:pt x="11405" y="32755"/>
                  </a:cubicBezTo>
                  <a:cubicBezTo>
                    <a:pt x="9609" y="36054"/>
                    <a:pt x="7813" y="39390"/>
                    <a:pt x="6016" y="42689"/>
                  </a:cubicBezTo>
                  <a:cubicBezTo>
                    <a:pt x="4037" y="46428"/>
                    <a:pt x="2021" y="50131"/>
                    <a:pt x="78" y="53870"/>
                  </a:cubicBezTo>
                  <a:cubicBezTo>
                    <a:pt x="0" y="53999"/>
                    <a:pt x="106" y="54129"/>
                    <a:pt x="213" y="54129"/>
                  </a:cubicBezTo>
                  <a:cubicBezTo>
                    <a:pt x="257" y="54129"/>
                    <a:pt x="302" y="54107"/>
                    <a:pt x="334" y="54053"/>
                  </a:cubicBezTo>
                  <a:cubicBezTo>
                    <a:pt x="4074" y="47418"/>
                    <a:pt x="7703" y="40746"/>
                    <a:pt x="11368" y="34074"/>
                  </a:cubicBezTo>
                  <a:cubicBezTo>
                    <a:pt x="12248" y="32461"/>
                    <a:pt x="13165" y="30848"/>
                    <a:pt x="14008" y="29199"/>
                  </a:cubicBezTo>
                  <a:cubicBezTo>
                    <a:pt x="14266" y="28705"/>
                    <a:pt x="14499" y="28200"/>
                    <a:pt x="14702" y="27686"/>
                  </a:cubicBezTo>
                  <a:lnTo>
                    <a:pt x="14702" y="27686"/>
                  </a:lnTo>
                  <a:cubicBezTo>
                    <a:pt x="14703" y="27690"/>
                    <a:pt x="14704" y="27693"/>
                    <a:pt x="14704" y="27696"/>
                  </a:cubicBezTo>
                  <a:cubicBezTo>
                    <a:pt x="14748" y="27826"/>
                    <a:pt x="14848" y="27882"/>
                    <a:pt x="14949" y="27882"/>
                  </a:cubicBezTo>
                  <a:cubicBezTo>
                    <a:pt x="15104" y="27882"/>
                    <a:pt x="15262" y="27749"/>
                    <a:pt x="15218" y="27549"/>
                  </a:cubicBezTo>
                  <a:cubicBezTo>
                    <a:pt x="15158" y="27278"/>
                    <a:pt x="15099" y="27007"/>
                    <a:pt x="15042" y="26736"/>
                  </a:cubicBezTo>
                  <a:lnTo>
                    <a:pt x="15042" y="26736"/>
                  </a:lnTo>
                  <a:cubicBezTo>
                    <a:pt x="15294" y="25946"/>
                    <a:pt x="15478" y="25139"/>
                    <a:pt x="15584" y="24323"/>
                  </a:cubicBezTo>
                  <a:cubicBezTo>
                    <a:pt x="15694" y="22490"/>
                    <a:pt x="15694" y="20621"/>
                    <a:pt x="15548" y="18788"/>
                  </a:cubicBezTo>
                  <a:lnTo>
                    <a:pt x="15328" y="13069"/>
                  </a:lnTo>
                  <a:lnTo>
                    <a:pt x="14814" y="276"/>
                  </a:lnTo>
                  <a:cubicBezTo>
                    <a:pt x="14814" y="108"/>
                    <a:pt x="14659" y="0"/>
                    <a:pt x="14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0"/>
            <p:cNvSpPr/>
            <p:nvPr/>
          </p:nvSpPr>
          <p:spPr>
            <a:xfrm>
              <a:off x="526850" y="4638950"/>
              <a:ext cx="221825" cy="150500"/>
            </a:xfrm>
            <a:custGeom>
              <a:avLst/>
              <a:gdLst/>
              <a:ahLst/>
              <a:cxnLst/>
              <a:rect l="l" t="t" r="r" b="b"/>
              <a:pathLst>
                <a:path w="8873" h="6020" extrusionOk="0">
                  <a:moveTo>
                    <a:pt x="7560" y="967"/>
                  </a:moveTo>
                  <a:cubicBezTo>
                    <a:pt x="6722" y="1773"/>
                    <a:pt x="5775" y="2459"/>
                    <a:pt x="4749" y="3026"/>
                  </a:cubicBezTo>
                  <a:cubicBezTo>
                    <a:pt x="4057" y="3391"/>
                    <a:pt x="3329" y="3719"/>
                    <a:pt x="2600" y="3975"/>
                  </a:cubicBezTo>
                  <a:lnTo>
                    <a:pt x="2600" y="3975"/>
                  </a:lnTo>
                  <a:cubicBezTo>
                    <a:pt x="3110" y="3576"/>
                    <a:pt x="3655" y="3187"/>
                    <a:pt x="4199" y="2843"/>
                  </a:cubicBezTo>
                  <a:cubicBezTo>
                    <a:pt x="5261" y="2117"/>
                    <a:pt x="6386" y="1497"/>
                    <a:pt x="7560" y="967"/>
                  </a:cubicBezTo>
                  <a:close/>
                  <a:moveTo>
                    <a:pt x="8605" y="0"/>
                  </a:moveTo>
                  <a:cubicBezTo>
                    <a:pt x="8580" y="0"/>
                    <a:pt x="8553" y="6"/>
                    <a:pt x="8525" y="20"/>
                  </a:cubicBezTo>
                  <a:cubicBezTo>
                    <a:pt x="8490" y="35"/>
                    <a:pt x="8454" y="49"/>
                    <a:pt x="8419" y="64"/>
                  </a:cubicBezTo>
                  <a:lnTo>
                    <a:pt x="8419" y="64"/>
                  </a:lnTo>
                  <a:lnTo>
                    <a:pt x="8415" y="57"/>
                  </a:lnTo>
                  <a:cubicBezTo>
                    <a:pt x="8411" y="62"/>
                    <a:pt x="8407" y="66"/>
                    <a:pt x="8404" y="70"/>
                  </a:cubicBezTo>
                  <a:lnTo>
                    <a:pt x="8404" y="70"/>
                  </a:lnTo>
                  <a:cubicBezTo>
                    <a:pt x="6835" y="721"/>
                    <a:pt x="5337" y="1512"/>
                    <a:pt x="3979" y="2477"/>
                  </a:cubicBezTo>
                  <a:cubicBezTo>
                    <a:pt x="3283" y="2953"/>
                    <a:pt x="2586" y="3466"/>
                    <a:pt x="1963" y="4016"/>
                  </a:cubicBezTo>
                  <a:cubicBezTo>
                    <a:pt x="1846" y="4108"/>
                    <a:pt x="1731" y="4202"/>
                    <a:pt x="1619" y="4296"/>
                  </a:cubicBezTo>
                  <a:lnTo>
                    <a:pt x="1619" y="4296"/>
                  </a:lnTo>
                  <a:cubicBezTo>
                    <a:pt x="1201" y="4473"/>
                    <a:pt x="800" y="4697"/>
                    <a:pt x="424" y="4969"/>
                  </a:cubicBezTo>
                  <a:cubicBezTo>
                    <a:pt x="301" y="5092"/>
                    <a:pt x="375" y="5280"/>
                    <a:pt x="503" y="5347"/>
                  </a:cubicBezTo>
                  <a:lnTo>
                    <a:pt x="503" y="5347"/>
                  </a:lnTo>
                  <a:cubicBezTo>
                    <a:pt x="352" y="5508"/>
                    <a:pt x="203" y="5675"/>
                    <a:pt x="57" y="5849"/>
                  </a:cubicBezTo>
                  <a:cubicBezTo>
                    <a:pt x="0" y="5934"/>
                    <a:pt x="75" y="6019"/>
                    <a:pt x="163" y="6019"/>
                  </a:cubicBezTo>
                  <a:cubicBezTo>
                    <a:pt x="189" y="6019"/>
                    <a:pt x="215" y="6012"/>
                    <a:pt x="240" y="5996"/>
                  </a:cubicBezTo>
                  <a:cubicBezTo>
                    <a:pt x="615" y="5684"/>
                    <a:pt x="977" y="5360"/>
                    <a:pt x="1341" y="5038"/>
                  </a:cubicBezTo>
                  <a:lnTo>
                    <a:pt x="1341" y="5038"/>
                  </a:lnTo>
                  <a:cubicBezTo>
                    <a:pt x="1882" y="4793"/>
                    <a:pt x="2436" y="4578"/>
                    <a:pt x="2990" y="4419"/>
                  </a:cubicBezTo>
                  <a:cubicBezTo>
                    <a:pt x="5189" y="3576"/>
                    <a:pt x="7169" y="2220"/>
                    <a:pt x="8745" y="424"/>
                  </a:cubicBezTo>
                  <a:cubicBezTo>
                    <a:pt x="8873" y="296"/>
                    <a:pt x="8777" y="0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0"/>
            <p:cNvSpPr/>
            <p:nvPr/>
          </p:nvSpPr>
          <p:spPr>
            <a:xfrm>
              <a:off x="468725" y="4458425"/>
              <a:ext cx="94175" cy="404475"/>
            </a:xfrm>
            <a:custGeom>
              <a:avLst/>
              <a:gdLst/>
              <a:ahLst/>
              <a:cxnLst/>
              <a:rect l="l" t="t" r="r" b="b"/>
              <a:pathLst>
                <a:path w="3767" h="16179" extrusionOk="0">
                  <a:moveTo>
                    <a:pt x="1818" y="1860"/>
                  </a:moveTo>
                  <a:cubicBezTo>
                    <a:pt x="2831" y="5239"/>
                    <a:pt x="2905" y="8838"/>
                    <a:pt x="2015" y="12300"/>
                  </a:cubicBezTo>
                  <a:cubicBezTo>
                    <a:pt x="1789" y="13270"/>
                    <a:pt x="1477" y="14211"/>
                    <a:pt x="1080" y="15149"/>
                  </a:cubicBezTo>
                  <a:lnTo>
                    <a:pt x="1080" y="15149"/>
                  </a:lnTo>
                  <a:cubicBezTo>
                    <a:pt x="696" y="13444"/>
                    <a:pt x="579" y="11667"/>
                    <a:pt x="806" y="9918"/>
                  </a:cubicBezTo>
                  <a:cubicBezTo>
                    <a:pt x="989" y="7865"/>
                    <a:pt x="1392" y="5848"/>
                    <a:pt x="1649" y="3796"/>
                  </a:cubicBezTo>
                  <a:cubicBezTo>
                    <a:pt x="1729" y="3152"/>
                    <a:pt x="1788" y="2509"/>
                    <a:pt x="1818" y="1860"/>
                  </a:cubicBezTo>
                  <a:close/>
                  <a:moveTo>
                    <a:pt x="1506" y="1"/>
                  </a:moveTo>
                  <a:cubicBezTo>
                    <a:pt x="1378" y="1"/>
                    <a:pt x="1263" y="84"/>
                    <a:pt x="1282" y="240"/>
                  </a:cubicBezTo>
                  <a:cubicBezTo>
                    <a:pt x="1283" y="264"/>
                    <a:pt x="1284" y="288"/>
                    <a:pt x="1285" y="313"/>
                  </a:cubicBezTo>
                  <a:lnTo>
                    <a:pt x="1285" y="313"/>
                  </a:lnTo>
                  <a:lnTo>
                    <a:pt x="1282" y="313"/>
                  </a:lnTo>
                  <a:cubicBezTo>
                    <a:pt x="1283" y="316"/>
                    <a:pt x="1284" y="319"/>
                    <a:pt x="1286" y="322"/>
                  </a:cubicBezTo>
                  <a:lnTo>
                    <a:pt x="1286" y="322"/>
                  </a:lnTo>
                  <a:cubicBezTo>
                    <a:pt x="1447" y="4508"/>
                    <a:pt x="0" y="8515"/>
                    <a:pt x="146" y="12667"/>
                  </a:cubicBezTo>
                  <a:cubicBezTo>
                    <a:pt x="146" y="13767"/>
                    <a:pt x="329" y="14903"/>
                    <a:pt x="659" y="15966"/>
                  </a:cubicBezTo>
                  <a:cubicBezTo>
                    <a:pt x="718" y="16114"/>
                    <a:pt x="843" y="16178"/>
                    <a:pt x="964" y="16178"/>
                  </a:cubicBezTo>
                  <a:cubicBezTo>
                    <a:pt x="1142" y="16178"/>
                    <a:pt x="1311" y="16038"/>
                    <a:pt x="1246" y="15819"/>
                  </a:cubicBezTo>
                  <a:cubicBezTo>
                    <a:pt x="1226" y="15747"/>
                    <a:pt x="1207" y="15675"/>
                    <a:pt x="1189" y="15602"/>
                  </a:cubicBezTo>
                  <a:lnTo>
                    <a:pt x="1189" y="15602"/>
                  </a:lnTo>
                  <a:cubicBezTo>
                    <a:pt x="3504" y="10803"/>
                    <a:pt x="3767" y="5250"/>
                    <a:pt x="1834" y="301"/>
                  </a:cubicBezTo>
                  <a:lnTo>
                    <a:pt x="1834" y="301"/>
                  </a:lnTo>
                  <a:cubicBezTo>
                    <a:pt x="1833" y="280"/>
                    <a:pt x="1833" y="260"/>
                    <a:pt x="1832" y="240"/>
                  </a:cubicBezTo>
                  <a:lnTo>
                    <a:pt x="1832" y="240"/>
                  </a:lnTo>
                  <a:lnTo>
                    <a:pt x="1811" y="243"/>
                  </a:lnTo>
                  <a:lnTo>
                    <a:pt x="1811" y="243"/>
                  </a:lnTo>
                  <a:cubicBezTo>
                    <a:pt x="1806" y="229"/>
                    <a:pt x="1801" y="216"/>
                    <a:pt x="1795" y="203"/>
                  </a:cubicBezTo>
                  <a:cubicBezTo>
                    <a:pt x="1744" y="66"/>
                    <a:pt x="1620" y="1"/>
                    <a:pt x="1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0"/>
            <p:cNvSpPr/>
            <p:nvPr/>
          </p:nvSpPr>
          <p:spPr>
            <a:xfrm>
              <a:off x="433950" y="4764225"/>
              <a:ext cx="278775" cy="191100"/>
            </a:xfrm>
            <a:custGeom>
              <a:avLst/>
              <a:gdLst/>
              <a:ahLst/>
              <a:cxnLst/>
              <a:rect l="l" t="t" r="r" b="b"/>
              <a:pathLst>
                <a:path w="11151" h="7644" extrusionOk="0">
                  <a:moveTo>
                    <a:pt x="9635" y="1083"/>
                  </a:moveTo>
                  <a:lnTo>
                    <a:pt x="9635" y="1083"/>
                  </a:lnTo>
                  <a:cubicBezTo>
                    <a:pt x="7676" y="3053"/>
                    <a:pt x="5406" y="4709"/>
                    <a:pt x="2893" y="5934"/>
                  </a:cubicBezTo>
                  <a:cubicBezTo>
                    <a:pt x="2462" y="6140"/>
                    <a:pt x="2031" y="6327"/>
                    <a:pt x="1595" y="6509"/>
                  </a:cubicBezTo>
                  <a:lnTo>
                    <a:pt x="1595" y="6509"/>
                  </a:lnTo>
                  <a:cubicBezTo>
                    <a:pt x="2044" y="6089"/>
                    <a:pt x="2499" y="5675"/>
                    <a:pt x="2966" y="5274"/>
                  </a:cubicBezTo>
                  <a:cubicBezTo>
                    <a:pt x="3773" y="4614"/>
                    <a:pt x="4616" y="3991"/>
                    <a:pt x="5459" y="3404"/>
                  </a:cubicBezTo>
                  <a:cubicBezTo>
                    <a:pt x="6801" y="2519"/>
                    <a:pt x="8187" y="1745"/>
                    <a:pt x="9635" y="1083"/>
                  </a:cubicBezTo>
                  <a:close/>
                  <a:moveTo>
                    <a:pt x="10847" y="0"/>
                  </a:moveTo>
                  <a:cubicBezTo>
                    <a:pt x="10813" y="0"/>
                    <a:pt x="10776" y="10"/>
                    <a:pt x="10738" y="32"/>
                  </a:cubicBezTo>
                  <a:cubicBezTo>
                    <a:pt x="10693" y="50"/>
                    <a:pt x="10648" y="68"/>
                    <a:pt x="10603" y="87"/>
                  </a:cubicBezTo>
                  <a:lnTo>
                    <a:pt x="10603" y="87"/>
                  </a:lnTo>
                  <a:lnTo>
                    <a:pt x="10591" y="68"/>
                  </a:lnTo>
                  <a:cubicBezTo>
                    <a:pt x="10581" y="80"/>
                    <a:pt x="10570" y="92"/>
                    <a:pt x="10559" y="104"/>
                  </a:cubicBezTo>
                  <a:lnTo>
                    <a:pt x="10559" y="104"/>
                  </a:lnTo>
                  <a:cubicBezTo>
                    <a:pt x="7620" y="1310"/>
                    <a:pt x="4861" y="3006"/>
                    <a:pt x="2453" y="5090"/>
                  </a:cubicBezTo>
                  <a:cubicBezTo>
                    <a:pt x="1746" y="5656"/>
                    <a:pt x="1106" y="6291"/>
                    <a:pt x="502" y="6960"/>
                  </a:cubicBezTo>
                  <a:lnTo>
                    <a:pt x="502" y="6960"/>
                  </a:lnTo>
                  <a:cubicBezTo>
                    <a:pt x="444" y="6985"/>
                    <a:pt x="386" y="7009"/>
                    <a:pt x="327" y="7033"/>
                  </a:cubicBezTo>
                  <a:cubicBezTo>
                    <a:pt x="1" y="7164"/>
                    <a:pt x="81" y="7643"/>
                    <a:pt x="361" y="7643"/>
                  </a:cubicBezTo>
                  <a:cubicBezTo>
                    <a:pt x="396" y="7643"/>
                    <a:pt x="434" y="7636"/>
                    <a:pt x="474" y="7620"/>
                  </a:cubicBezTo>
                  <a:cubicBezTo>
                    <a:pt x="2087" y="7107"/>
                    <a:pt x="3590" y="6373"/>
                    <a:pt x="5019" y="5494"/>
                  </a:cubicBezTo>
                  <a:cubicBezTo>
                    <a:pt x="6449" y="4614"/>
                    <a:pt x="7769" y="3624"/>
                    <a:pt x="9015" y="2524"/>
                  </a:cubicBezTo>
                  <a:cubicBezTo>
                    <a:pt x="9712" y="1865"/>
                    <a:pt x="10371" y="1205"/>
                    <a:pt x="10995" y="472"/>
                  </a:cubicBezTo>
                  <a:cubicBezTo>
                    <a:pt x="11151" y="316"/>
                    <a:pt x="11041" y="0"/>
                    <a:pt x="10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0"/>
            <p:cNvSpPr/>
            <p:nvPr/>
          </p:nvSpPr>
          <p:spPr>
            <a:xfrm>
              <a:off x="591325" y="4158825"/>
              <a:ext cx="410025" cy="513450"/>
            </a:xfrm>
            <a:custGeom>
              <a:avLst/>
              <a:gdLst/>
              <a:ahLst/>
              <a:cxnLst/>
              <a:rect l="l" t="t" r="r" b="b"/>
              <a:pathLst>
                <a:path w="16401" h="20538" extrusionOk="0">
                  <a:moveTo>
                    <a:pt x="15215" y="1042"/>
                  </a:moveTo>
                  <a:lnTo>
                    <a:pt x="15215" y="1042"/>
                  </a:lnTo>
                  <a:cubicBezTo>
                    <a:pt x="13595" y="3789"/>
                    <a:pt x="11966" y="6517"/>
                    <a:pt x="9978" y="9035"/>
                  </a:cubicBezTo>
                  <a:cubicBezTo>
                    <a:pt x="8915" y="10428"/>
                    <a:pt x="7742" y="11711"/>
                    <a:pt x="6459" y="12920"/>
                  </a:cubicBezTo>
                  <a:cubicBezTo>
                    <a:pt x="5375" y="13869"/>
                    <a:pt x="4228" y="14755"/>
                    <a:pt x="3134" y="15724"/>
                  </a:cubicBezTo>
                  <a:lnTo>
                    <a:pt x="3134" y="15724"/>
                  </a:lnTo>
                  <a:cubicBezTo>
                    <a:pt x="3373" y="15291"/>
                    <a:pt x="3582" y="14839"/>
                    <a:pt x="3783" y="14387"/>
                  </a:cubicBezTo>
                  <a:cubicBezTo>
                    <a:pt x="4406" y="12957"/>
                    <a:pt x="5103" y="11564"/>
                    <a:pt x="5873" y="10244"/>
                  </a:cubicBezTo>
                  <a:cubicBezTo>
                    <a:pt x="7412" y="7605"/>
                    <a:pt x="9428" y="5259"/>
                    <a:pt x="11775" y="3316"/>
                  </a:cubicBezTo>
                  <a:cubicBezTo>
                    <a:pt x="12852" y="2442"/>
                    <a:pt x="13999" y="1684"/>
                    <a:pt x="15215" y="1042"/>
                  </a:cubicBezTo>
                  <a:close/>
                  <a:moveTo>
                    <a:pt x="16018" y="0"/>
                  </a:moveTo>
                  <a:cubicBezTo>
                    <a:pt x="15962" y="0"/>
                    <a:pt x="15903" y="16"/>
                    <a:pt x="15844" y="53"/>
                  </a:cubicBezTo>
                  <a:cubicBezTo>
                    <a:pt x="13094" y="1373"/>
                    <a:pt x="10638" y="3243"/>
                    <a:pt x="8622" y="5552"/>
                  </a:cubicBezTo>
                  <a:cubicBezTo>
                    <a:pt x="6606" y="7825"/>
                    <a:pt x="4956" y="10428"/>
                    <a:pt x="3783" y="13287"/>
                  </a:cubicBezTo>
                  <a:cubicBezTo>
                    <a:pt x="3303" y="14408"/>
                    <a:pt x="2880" y="15665"/>
                    <a:pt x="2149" y="16676"/>
                  </a:cubicBezTo>
                  <a:lnTo>
                    <a:pt x="2149" y="16676"/>
                  </a:lnTo>
                  <a:cubicBezTo>
                    <a:pt x="1918" y="16920"/>
                    <a:pt x="1695" y="17171"/>
                    <a:pt x="1482" y="17433"/>
                  </a:cubicBezTo>
                  <a:lnTo>
                    <a:pt x="1482" y="17433"/>
                  </a:lnTo>
                  <a:cubicBezTo>
                    <a:pt x="1386" y="17521"/>
                    <a:pt x="1286" y="17606"/>
                    <a:pt x="1180" y="17686"/>
                  </a:cubicBezTo>
                  <a:cubicBezTo>
                    <a:pt x="1096" y="17728"/>
                    <a:pt x="1109" y="17807"/>
                    <a:pt x="1156" y="17852"/>
                  </a:cubicBezTo>
                  <a:lnTo>
                    <a:pt x="1156" y="17852"/>
                  </a:lnTo>
                  <a:cubicBezTo>
                    <a:pt x="1152" y="17858"/>
                    <a:pt x="1148" y="17864"/>
                    <a:pt x="1144" y="17869"/>
                  </a:cubicBezTo>
                  <a:cubicBezTo>
                    <a:pt x="667" y="18566"/>
                    <a:pt x="301" y="19372"/>
                    <a:pt x="44" y="20179"/>
                  </a:cubicBezTo>
                  <a:cubicBezTo>
                    <a:pt x="0" y="20397"/>
                    <a:pt x="165" y="20538"/>
                    <a:pt x="336" y="20538"/>
                  </a:cubicBezTo>
                  <a:cubicBezTo>
                    <a:pt x="452" y="20538"/>
                    <a:pt x="571" y="20473"/>
                    <a:pt x="631" y="20325"/>
                  </a:cubicBezTo>
                  <a:cubicBezTo>
                    <a:pt x="1180" y="18932"/>
                    <a:pt x="2060" y="17686"/>
                    <a:pt x="3197" y="16696"/>
                  </a:cubicBezTo>
                  <a:cubicBezTo>
                    <a:pt x="4333" y="15633"/>
                    <a:pt x="5543" y="14680"/>
                    <a:pt x="6716" y="13653"/>
                  </a:cubicBezTo>
                  <a:cubicBezTo>
                    <a:pt x="9245" y="11271"/>
                    <a:pt x="11445" y="8558"/>
                    <a:pt x="13241" y="5589"/>
                  </a:cubicBezTo>
                  <a:cubicBezTo>
                    <a:pt x="14304" y="3902"/>
                    <a:pt x="15294" y="2180"/>
                    <a:pt x="16284" y="457"/>
                  </a:cubicBezTo>
                  <a:cubicBezTo>
                    <a:pt x="16401" y="252"/>
                    <a:pt x="16237" y="0"/>
                    <a:pt x="16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0" name="Google Shape;2470;p60"/>
          <p:cNvSpPr/>
          <p:nvPr/>
        </p:nvSpPr>
        <p:spPr>
          <a:xfrm rot="-5751256">
            <a:off x="7495312" y="3807617"/>
            <a:ext cx="1563199" cy="1281295"/>
          </a:xfrm>
          <a:custGeom>
            <a:avLst/>
            <a:gdLst/>
            <a:ahLst/>
            <a:cxnLst/>
            <a:rect l="l" t="t" r="r" b="b"/>
            <a:pathLst>
              <a:path w="62527" h="51251" extrusionOk="0">
                <a:moveTo>
                  <a:pt x="35889" y="3192"/>
                </a:moveTo>
                <a:cubicBezTo>
                  <a:pt x="34936" y="4989"/>
                  <a:pt x="34020" y="6785"/>
                  <a:pt x="33030" y="8581"/>
                </a:cubicBezTo>
                <a:cubicBezTo>
                  <a:pt x="31930" y="10634"/>
                  <a:pt x="30830" y="12650"/>
                  <a:pt x="29731" y="14666"/>
                </a:cubicBezTo>
                <a:cubicBezTo>
                  <a:pt x="28594" y="16682"/>
                  <a:pt x="27458" y="18662"/>
                  <a:pt x="26285" y="20678"/>
                </a:cubicBezTo>
                <a:cubicBezTo>
                  <a:pt x="25112" y="22658"/>
                  <a:pt x="23939" y="24637"/>
                  <a:pt x="22766" y="26580"/>
                </a:cubicBezTo>
                <a:cubicBezTo>
                  <a:pt x="22252" y="27460"/>
                  <a:pt x="21702" y="28303"/>
                  <a:pt x="21189" y="29146"/>
                </a:cubicBezTo>
                <a:cubicBezTo>
                  <a:pt x="21629" y="28046"/>
                  <a:pt x="22032" y="26983"/>
                  <a:pt x="22472" y="25884"/>
                </a:cubicBezTo>
                <a:cubicBezTo>
                  <a:pt x="23279" y="23794"/>
                  <a:pt x="24159" y="21741"/>
                  <a:pt x="25075" y="19688"/>
                </a:cubicBezTo>
                <a:cubicBezTo>
                  <a:pt x="25991" y="17636"/>
                  <a:pt x="26981" y="15693"/>
                  <a:pt x="28081" y="13750"/>
                </a:cubicBezTo>
                <a:cubicBezTo>
                  <a:pt x="29144" y="11807"/>
                  <a:pt x="30317" y="9974"/>
                  <a:pt x="31600" y="8178"/>
                </a:cubicBezTo>
                <a:cubicBezTo>
                  <a:pt x="32920" y="6418"/>
                  <a:pt x="34349" y="4732"/>
                  <a:pt x="35889" y="3192"/>
                </a:cubicBezTo>
                <a:close/>
                <a:moveTo>
                  <a:pt x="60780" y="7078"/>
                </a:moveTo>
                <a:lnTo>
                  <a:pt x="60780" y="7078"/>
                </a:lnTo>
                <a:cubicBezTo>
                  <a:pt x="56161" y="10011"/>
                  <a:pt x="51469" y="12907"/>
                  <a:pt x="46777" y="15766"/>
                </a:cubicBezTo>
                <a:lnTo>
                  <a:pt x="46740" y="15766"/>
                </a:lnTo>
                <a:cubicBezTo>
                  <a:pt x="41534" y="18919"/>
                  <a:pt x="36256" y="21998"/>
                  <a:pt x="30940" y="25041"/>
                </a:cubicBezTo>
                <a:cubicBezTo>
                  <a:pt x="28521" y="26434"/>
                  <a:pt x="26065" y="27790"/>
                  <a:pt x="23572" y="29183"/>
                </a:cubicBezTo>
                <a:lnTo>
                  <a:pt x="23755" y="28963"/>
                </a:lnTo>
                <a:cubicBezTo>
                  <a:pt x="26578" y="26800"/>
                  <a:pt x="29437" y="24711"/>
                  <a:pt x="32370" y="22731"/>
                </a:cubicBezTo>
                <a:cubicBezTo>
                  <a:pt x="36806" y="19688"/>
                  <a:pt x="41388" y="16902"/>
                  <a:pt x="46080" y="14300"/>
                </a:cubicBezTo>
                <a:cubicBezTo>
                  <a:pt x="50772" y="11697"/>
                  <a:pt x="55575" y="9314"/>
                  <a:pt x="60523" y="7188"/>
                </a:cubicBezTo>
                <a:lnTo>
                  <a:pt x="60780" y="7078"/>
                </a:lnTo>
                <a:close/>
                <a:moveTo>
                  <a:pt x="46557" y="1543"/>
                </a:moveTo>
                <a:cubicBezTo>
                  <a:pt x="43917" y="5135"/>
                  <a:pt x="41205" y="8691"/>
                  <a:pt x="38382" y="12137"/>
                </a:cubicBezTo>
                <a:cubicBezTo>
                  <a:pt x="35193" y="16023"/>
                  <a:pt x="31893" y="19835"/>
                  <a:pt x="28521" y="23574"/>
                </a:cubicBezTo>
                <a:cubicBezTo>
                  <a:pt x="26835" y="25407"/>
                  <a:pt x="25112" y="27203"/>
                  <a:pt x="23389" y="29000"/>
                </a:cubicBezTo>
                <a:lnTo>
                  <a:pt x="22656" y="29586"/>
                </a:lnTo>
                <a:cubicBezTo>
                  <a:pt x="25552" y="25627"/>
                  <a:pt x="28558" y="21778"/>
                  <a:pt x="31673" y="18002"/>
                </a:cubicBezTo>
                <a:cubicBezTo>
                  <a:pt x="34936" y="14080"/>
                  <a:pt x="38345" y="10231"/>
                  <a:pt x="41864" y="6455"/>
                </a:cubicBezTo>
                <a:cubicBezTo>
                  <a:pt x="43404" y="4805"/>
                  <a:pt x="44980" y="3156"/>
                  <a:pt x="46557" y="1543"/>
                </a:cubicBezTo>
                <a:close/>
                <a:moveTo>
                  <a:pt x="20199" y="31016"/>
                </a:moveTo>
                <a:lnTo>
                  <a:pt x="20089" y="31272"/>
                </a:lnTo>
                <a:lnTo>
                  <a:pt x="19906" y="31786"/>
                </a:lnTo>
                <a:lnTo>
                  <a:pt x="19503" y="32115"/>
                </a:lnTo>
                <a:cubicBezTo>
                  <a:pt x="19723" y="31749"/>
                  <a:pt x="19943" y="31382"/>
                  <a:pt x="20199" y="31016"/>
                </a:cubicBezTo>
                <a:close/>
                <a:moveTo>
                  <a:pt x="19833" y="32152"/>
                </a:moveTo>
                <a:cubicBezTo>
                  <a:pt x="19833" y="32189"/>
                  <a:pt x="19833" y="32189"/>
                  <a:pt x="19870" y="32189"/>
                </a:cubicBezTo>
                <a:cubicBezTo>
                  <a:pt x="19723" y="32262"/>
                  <a:pt x="19613" y="32335"/>
                  <a:pt x="19503" y="32445"/>
                </a:cubicBezTo>
                <a:lnTo>
                  <a:pt x="19466" y="32409"/>
                </a:lnTo>
                <a:lnTo>
                  <a:pt x="19503" y="32409"/>
                </a:lnTo>
                <a:lnTo>
                  <a:pt x="19833" y="32152"/>
                </a:lnTo>
                <a:close/>
                <a:moveTo>
                  <a:pt x="44870" y="27020"/>
                </a:moveTo>
                <a:lnTo>
                  <a:pt x="44870" y="27020"/>
                </a:lnTo>
                <a:cubicBezTo>
                  <a:pt x="43441" y="27460"/>
                  <a:pt x="42011" y="27827"/>
                  <a:pt x="40581" y="28193"/>
                </a:cubicBezTo>
                <a:cubicBezTo>
                  <a:pt x="38748" y="28706"/>
                  <a:pt x="36916" y="29146"/>
                  <a:pt x="35046" y="29586"/>
                </a:cubicBezTo>
                <a:cubicBezTo>
                  <a:pt x="33176" y="30026"/>
                  <a:pt x="31344" y="30429"/>
                  <a:pt x="29474" y="30832"/>
                </a:cubicBezTo>
                <a:cubicBezTo>
                  <a:pt x="27604" y="31236"/>
                  <a:pt x="25735" y="31602"/>
                  <a:pt x="23865" y="31932"/>
                </a:cubicBezTo>
                <a:cubicBezTo>
                  <a:pt x="22216" y="32189"/>
                  <a:pt x="20566" y="32555"/>
                  <a:pt x="18953" y="33032"/>
                </a:cubicBezTo>
                <a:lnTo>
                  <a:pt x="18953" y="32995"/>
                </a:lnTo>
                <a:cubicBezTo>
                  <a:pt x="19540" y="32555"/>
                  <a:pt x="20163" y="32189"/>
                  <a:pt x="20859" y="31896"/>
                </a:cubicBezTo>
                <a:cubicBezTo>
                  <a:pt x="21666" y="31529"/>
                  <a:pt x="22509" y="31236"/>
                  <a:pt x="23352" y="30942"/>
                </a:cubicBezTo>
                <a:cubicBezTo>
                  <a:pt x="25112" y="30393"/>
                  <a:pt x="26871" y="29916"/>
                  <a:pt x="28667" y="29549"/>
                </a:cubicBezTo>
                <a:cubicBezTo>
                  <a:pt x="30500" y="29183"/>
                  <a:pt x="32297" y="28853"/>
                  <a:pt x="34130" y="28523"/>
                </a:cubicBezTo>
                <a:cubicBezTo>
                  <a:pt x="35962" y="28193"/>
                  <a:pt x="37869" y="27863"/>
                  <a:pt x="39738" y="27607"/>
                </a:cubicBezTo>
                <a:cubicBezTo>
                  <a:pt x="41461" y="27350"/>
                  <a:pt x="43147" y="27167"/>
                  <a:pt x="44870" y="27020"/>
                </a:cubicBezTo>
                <a:close/>
                <a:moveTo>
                  <a:pt x="24818" y="13933"/>
                </a:moveTo>
                <a:lnTo>
                  <a:pt x="24818" y="13933"/>
                </a:lnTo>
                <a:cubicBezTo>
                  <a:pt x="24122" y="16536"/>
                  <a:pt x="23279" y="19139"/>
                  <a:pt x="22289" y="21631"/>
                </a:cubicBezTo>
                <a:cubicBezTo>
                  <a:pt x="20933" y="25004"/>
                  <a:pt x="19356" y="28230"/>
                  <a:pt x="17560" y="31346"/>
                </a:cubicBezTo>
                <a:cubicBezTo>
                  <a:pt x="16680" y="32885"/>
                  <a:pt x="15764" y="34352"/>
                  <a:pt x="14774" y="35818"/>
                </a:cubicBezTo>
                <a:cubicBezTo>
                  <a:pt x="15764" y="32629"/>
                  <a:pt x="17010" y="29549"/>
                  <a:pt x="18477" y="26543"/>
                </a:cubicBezTo>
                <a:cubicBezTo>
                  <a:pt x="20016" y="23318"/>
                  <a:pt x="21702" y="20128"/>
                  <a:pt x="23352" y="16939"/>
                </a:cubicBezTo>
                <a:cubicBezTo>
                  <a:pt x="23792" y="16023"/>
                  <a:pt x="24232" y="15143"/>
                  <a:pt x="24672" y="14226"/>
                </a:cubicBezTo>
                <a:lnTo>
                  <a:pt x="24818" y="13933"/>
                </a:lnTo>
                <a:close/>
                <a:moveTo>
                  <a:pt x="45823" y="30576"/>
                </a:moveTo>
                <a:lnTo>
                  <a:pt x="45823" y="30576"/>
                </a:lnTo>
                <a:cubicBezTo>
                  <a:pt x="44174" y="30942"/>
                  <a:pt x="42561" y="31272"/>
                  <a:pt x="40911" y="31602"/>
                </a:cubicBezTo>
                <a:cubicBezTo>
                  <a:pt x="38712" y="32042"/>
                  <a:pt x="36549" y="32445"/>
                  <a:pt x="34349" y="32849"/>
                </a:cubicBezTo>
                <a:cubicBezTo>
                  <a:pt x="32187" y="33215"/>
                  <a:pt x="29987" y="33582"/>
                  <a:pt x="27824" y="33912"/>
                </a:cubicBezTo>
                <a:cubicBezTo>
                  <a:pt x="25625" y="34242"/>
                  <a:pt x="23462" y="34535"/>
                  <a:pt x="21299" y="34828"/>
                </a:cubicBezTo>
                <a:cubicBezTo>
                  <a:pt x="19466" y="35048"/>
                  <a:pt x="17670" y="35415"/>
                  <a:pt x="15910" y="35891"/>
                </a:cubicBezTo>
                <a:cubicBezTo>
                  <a:pt x="17084" y="35268"/>
                  <a:pt x="18330" y="34755"/>
                  <a:pt x="19613" y="34352"/>
                </a:cubicBezTo>
                <a:cubicBezTo>
                  <a:pt x="21556" y="33802"/>
                  <a:pt x="23535" y="33362"/>
                  <a:pt x="25552" y="33032"/>
                </a:cubicBezTo>
                <a:cubicBezTo>
                  <a:pt x="27861" y="32629"/>
                  <a:pt x="30170" y="32262"/>
                  <a:pt x="32517" y="31932"/>
                </a:cubicBezTo>
                <a:cubicBezTo>
                  <a:pt x="34863" y="31602"/>
                  <a:pt x="37209" y="31346"/>
                  <a:pt x="39555" y="31089"/>
                </a:cubicBezTo>
                <a:cubicBezTo>
                  <a:pt x="41644" y="30906"/>
                  <a:pt x="43734" y="30722"/>
                  <a:pt x="45823" y="30576"/>
                </a:cubicBezTo>
                <a:close/>
                <a:moveTo>
                  <a:pt x="19063" y="17709"/>
                </a:moveTo>
                <a:lnTo>
                  <a:pt x="19063" y="17709"/>
                </a:lnTo>
                <a:cubicBezTo>
                  <a:pt x="18806" y="18955"/>
                  <a:pt x="18550" y="20238"/>
                  <a:pt x="18257" y="21485"/>
                </a:cubicBezTo>
                <a:cubicBezTo>
                  <a:pt x="17890" y="23024"/>
                  <a:pt x="17523" y="24564"/>
                  <a:pt x="17084" y="26104"/>
                </a:cubicBezTo>
                <a:cubicBezTo>
                  <a:pt x="16607" y="27643"/>
                  <a:pt x="16167" y="29146"/>
                  <a:pt x="15581" y="30649"/>
                </a:cubicBezTo>
                <a:cubicBezTo>
                  <a:pt x="14994" y="32115"/>
                  <a:pt x="14371" y="33545"/>
                  <a:pt x="13674" y="34975"/>
                </a:cubicBezTo>
                <a:cubicBezTo>
                  <a:pt x="13308" y="35671"/>
                  <a:pt x="12941" y="36331"/>
                  <a:pt x="12538" y="37028"/>
                </a:cubicBezTo>
                <a:cubicBezTo>
                  <a:pt x="12208" y="37614"/>
                  <a:pt x="11878" y="38164"/>
                  <a:pt x="11511" y="38714"/>
                </a:cubicBezTo>
                <a:cubicBezTo>
                  <a:pt x="11915" y="37541"/>
                  <a:pt x="12318" y="36404"/>
                  <a:pt x="12685" y="35231"/>
                </a:cubicBezTo>
                <a:cubicBezTo>
                  <a:pt x="13234" y="33728"/>
                  <a:pt x="13748" y="32189"/>
                  <a:pt x="14261" y="30649"/>
                </a:cubicBezTo>
                <a:lnTo>
                  <a:pt x="15837" y="26030"/>
                </a:lnTo>
                <a:cubicBezTo>
                  <a:pt x="16350" y="24527"/>
                  <a:pt x="16827" y="23061"/>
                  <a:pt x="17377" y="21595"/>
                </a:cubicBezTo>
                <a:cubicBezTo>
                  <a:pt x="17853" y="20275"/>
                  <a:pt x="18403" y="18955"/>
                  <a:pt x="19063" y="17709"/>
                </a:cubicBezTo>
                <a:close/>
                <a:moveTo>
                  <a:pt x="42087" y="34599"/>
                </a:moveTo>
                <a:cubicBezTo>
                  <a:pt x="42452" y="34599"/>
                  <a:pt x="42818" y="34602"/>
                  <a:pt x="43184" y="34608"/>
                </a:cubicBezTo>
                <a:cubicBezTo>
                  <a:pt x="39262" y="35415"/>
                  <a:pt x="35339" y="36111"/>
                  <a:pt x="31417" y="36771"/>
                </a:cubicBezTo>
                <a:cubicBezTo>
                  <a:pt x="27055" y="37468"/>
                  <a:pt x="22729" y="38054"/>
                  <a:pt x="18367" y="38604"/>
                </a:cubicBezTo>
                <a:cubicBezTo>
                  <a:pt x="16240" y="38861"/>
                  <a:pt x="14151" y="39081"/>
                  <a:pt x="12025" y="39300"/>
                </a:cubicBezTo>
                <a:cubicBezTo>
                  <a:pt x="13491" y="38567"/>
                  <a:pt x="15031" y="38091"/>
                  <a:pt x="16644" y="37797"/>
                </a:cubicBezTo>
                <a:cubicBezTo>
                  <a:pt x="18733" y="37358"/>
                  <a:pt x="20859" y="37101"/>
                  <a:pt x="22985" y="36734"/>
                </a:cubicBezTo>
                <a:cubicBezTo>
                  <a:pt x="25258" y="36368"/>
                  <a:pt x="27494" y="36001"/>
                  <a:pt x="29767" y="35671"/>
                </a:cubicBezTo>
                <a:cubicBezTo>
                  <a:pt x="32040" y="35305"/>
                  <a:pt x="34349" y="35011"/>
                  <a:pt x="36659" y="34828"/>
                </a:cubicBezTo>
                <a:cubicBezTo>
                  <a:pt x="38461" y="34675"/>
                  <a:pt x="40264" y="34599"/>
                  <a:pt x="42087" y="34599"/>
                </a:cubicBezTo>
                <a:close/>
                <a:moveTo>
                  <a:pt x="13161" y="22951"/>
                </a:moveTo>
                <a:lnTo>
                  <a:pt x="13161" y="22951"/>
                </a:lnTo>
                <a:cubicBezTo>
                  <a:pt x="12904" y="25407"/>
                  <a:pt x="12428" y="27827"/>
                  <a:pt x="11805" y="30209"/>
                </a:cubicBezTo>
                <a:cubicBezTo>
                  <a:pt x="11072" y="32959"/>
                  <a:pt x="10192" y="35708"/>
                  <a:pt x="9275" y="38421"/>
                </a:cubicBezTo>
                <a:cubicBezTo>
                  <a:pt x="8835" y="39850"/>
                  <a:pt x="8286" y="41243"/>
                  <a:pt x="7626" y="42563"/>
                </a:cubicBezTo>
                <a:cubicBezTo>
                  <a:pt x="8286" y="39997"/>
                  <a:pt x="8945" y="37468"/>
                  <a:pt x="9679" y="34902"/>
                </a:cubicBezTo>
                <a:cubicBezTo>
                  <a:pt x="10448" y="32079"/>
                  <a:pt x="11255" y="29293"/>
                  <a:pt x="12061" y="26507"/>
                </a:cubicBezTo>
                <a:cubicBezTo>
                  <a:pt x="12428" y="25297"/>
                  <a:pt x="12795" y="24124"/>
                  <a:pt x="13161" y="22951"/>
                </a:cubicBezTo>
                <a:close/>
                <a:moveTo>
                  <a:pt x="37795" y="37174"/>
                </a:moveTo>
                <a:cubicBezTo>
                  <a:pt x="34130" y="37981"/>
                  <a:pt x="30464" y="38714"/>
                  <a:pt x="26798" y="39447"/>
                </a:cubicBezTo>
                <a:cubicBezTo>
                  <a:pt x="22692" y="40254"/>
                  <a:pt x="18623" y="40987"/>
                  <a:pt x="14517" y="41683"/>
                </a:cubicBezTo>
                <a:cubicBezTo>
                  <a:pt x="12465" y="42013"/>
                  <a:pt x="10375" y="42343"/>
                  <a:pt x="8359" y="42673"/>
                </a:cubicBezTo>
                <a:cubicBezTo>
                  <a:pt x="10045" y="41903"/>
                  <a:pt x="11805" y="41280"/>
                  <a:pt x="13601" y="40877"/>
                </a:cubicBezTo>
                <a:lnTo>
                  <a:pt x="13564" y="40877"/>
                </a:lnTo>
                <a:cubicBezTo>
                  <a:pt x="15544" y="40400"/>
                  <a:pt x="17523" y="39997"/>
                  <a:pt x="19540" y="39594"/>
                </a:cubicBezTo>
                <a:cubicBezTo>
                  <a:pt x="21592" y="39154"/>
                  <a:pt x="23645" y="38751"/>
                  <a:pt x="25735" y="38384"/>
                </a:cubicBezTo>
                <a:cubicBezTo>
                  <a:pt x="27824" y="38017"/>
                  <a:pt x="29877" y="37724"/>
                  <a:pt x="31967" y="37504"/>
                </a:cubicBezTo>
                <a:cubicBezTo>
                  <a:pt x="33910" y="37284"/>
                  <a:pt x="35852" y="37174"/>
                  <a:pt x="37795" y="37174"/>
                </a:cubicBezTo>
                <a:close/>
                <a:moveTo>
                  <a:pt x="7516" y="43003"/>
                </a:moveTo>
                <a:lnTo>
                  <a:pt x="7479" y="43076"/>
                </a:lnTo>
                <a:lnTo>
                  <a:pt x="7479" y="43003"/>
                </a:lnTo>
                <a:close/>
                <a:moveTo>
                  <a:pt x="47747" y="1"/>
                </a:moveTo>
                <a:cubicBezTo>
                  <a:pt x="47716" y="1"/>
                  <a:pt x="47684" y="12"/>
                  <a:pt x="47656" y="40"/>
                </a:cubicBezTo>
                <a:cubicBezTo>
                  <a:pt x="43991" y="3706"/>
                  <a:pt x="40435" y="7445"/>
                  <a:pt x="37026" y="11330"/>
                </a:cubicBezTo>
                <a:cubicBezTo>
                  <a:pt x="33616" y="15180"/>
                  <a:pt x="30317" y="19139"/>
                  <a:pt x="27164" y="23208"/>
                </a:cubicBezTo>
                <a:cubicBezTo>
                  <a:pt x="25368" y="25480"/>
                  <a:pt x="23645" y="27790"/>
                  <a:pt x="21959" y="30099"/>
                </a:cubicBezTo>
                <a:cubicBezTo>
                  <a:pt x="21922" y="30136"/>
                  <a:pt x="21922" y="30136"/>
                  <a:pt x="21922" y="30173"/>
                </a:cubicBezTo>
                <a:lnTo>
                  <a:pt x="21006" y="30906"/>
                </a:lnTo>
                <a:lnTo>
                  <a:pt x="20346" y="31419"/>
                </a:lnTo>
                <a:lnTo>
                  <a:pt x="20969" y="29843"/>
                </a:lnTo>
                <a:cubicBezTo>
                  <a:pt x="21482" y="29036"/>
                  <a:pt x="21959" y="28230"/>
                  <a:pt x="22472" y="27423"/>
                </a:cubicBezTo>
                <a:cubicBezTo>
                  <a:pt x="23682" y="25444"/>
                  <a:pt x="24892" y="23464"/>
                  <a:pt x="26065" y="21485"/>
                </a:cubicBezTo>
                <a:cubicBezTo>
                  <a:pt x="27201" y="19505"/>
                  <a:pt x="28374" y="17489"/>
                  <a:pt x="29511" y="15473"/>
                </a:cubicBezTo>
                <a:cubicBezTo>
                  <a:pt x="30647" y="13493"/>
                  <a:pt x="31747" y="11477"/>
                  <a:pt x="32847" y="9461"/>
                </a:cubicBezTo>
                <a:cubicBezTo>
                  <a:pt x="33946" y="7445"/>
                  <a:pt x="35009" y="5392"/>
                  <a:pt x="36109" y="3339"/>
                </a:cubicBezTo>
                <a:lnTo>
                  <a:pt x="36512" y="2569"/>
                </a:lnTo>
                <a:cubicBezTo>
                  <a:pt x="36567" y="2487"/>
                  <a:pt x="36478" y="2384"/>
                  <a:pt x="36383" y="2384"/>
                </a:cubicBezTo>
                <a:cubicBezTo>
                  <a:pt x="36352" y="2384"/>
                  <a:pt x="36320" y="2395"/>
                  <a:pt x="36292" y="2423"/>
                </a:cubicBezTo>
                <a:cubicBezTo>
                  <a:pt x="34716" y="3962"/>
                  <a:pt x="33250" y="5612"/>
                  <a:pt x="31893" y="7371"/>
                </a:cubicBezTo>
                <a:cubicBezTo>
                  <a:pt x="30574" y="9131"/>
                  <a:pt x="29327" y="10964"/>
                  <a:pt x="28228" y="12870"/>
                </a:cubicBezTo>
                <a:cubicBezTo>
                  <a:pt x="27128" y="14813"/>
                  <a:pt x="26101" y="16792"/>
                  <a:pt x="25185" y="18809"/>
                </a:cubicBezTo>
                <a:cubicBezTo>
                  <a:pt x="24232" y="20825"/>
                  <a:pt x="23352" y="22878"/>
                  <a:pt x="22509" y="24967"/>
                </a:cubicBezTo>
                <a:cubicBezTo>
                  <a:pt x="21776" y="26763"/>
                  <a:pt x="21116" y="28596"/>
                  <a:pt x="20419" y="30393"/>
                </a:cubicBezTo>
                <a:lnTo>
                  <a:pt x="19246" y="32299"/>
                </a:lnTo>
                <a:lnTo>
                  <a:pt x="17963" y="33362"/>
                </a:lnTo>
                <a:lnTo>
                  <a:pt x="17890" y="33399"/>
                </a:lnTo>
                <a:cubicBezTo>
                  <a:pt x="17853" y="33399"/>
                  <a:pt x="17853" y="33435"/>
                  <a:pt x="17853" y="33472"/>
                </a:cubicBezTo>
                <a:cubicBezTo>
                  <a:pt x="16864" y="34315"/>
                  <a:pt x="15874" y="35158"/>
                  <a:pt x="14921" y="36038"/>
                </a:cubicBezTo>
                <a:cubicBezTo>
                  <a:pt x="16827" y="33215"/>
                  <a:pt x="18550" y="30319"/>
                  <a:pt x="20053" y="27277"/>
                </a:cubicBezTo>
                <a:cubicBezTo>
                  <a:pt x="21666" y="24051"/>
                  <a:pt x="23022" y="20715"/>
                  <a:pt x="24122" y="17306"/>
                </a:cubicBezTo>
                <a:cubicBezTo>
                  <a:pt x="24672" y="15546"/>
                  <a:pt x="25185" y="13750"/>
                  <a:pt x="25625" y="11917"/>
                </a:cubicBezTo>
                <a:cubicBezTo>
                  <a:pt x="25662" y="11770"/>
                  <a:pt x="25698" y="11587"/>
                  <a:pt x="25735" y="11404"/>
                </a:cubicBezTo>
                <a:cubicBezTo>
                  <a:pt x="25757" y="11294"/>
                  <a:pt x="25674" y="11224"/>
                  <a:pt x="25589" y="11224"/>
                </a:cubicBezTo>
                <a:cubicBezTo>
                  <a:pt x="25531" y="11224"/>
                  <a:pt x="25471" y="11256"/>
                  <a:pt x="25442" y="11330"/>
                </a:cubicBezTo>
                <a:cubicBezTo>
                  <a:pt x="25405" y="11514"/>
                  <a:pt x="25368" y="11697"/>
                  <a:pt x="25332" y="11880"/>
                </a:cubicBezTo>
                <a:cubicBezTo>
                  <a:pt x="25112" y="12577"/>
                  <a:pt x="24855" y="13273"/>
                  <a:pt x="24525" y="13933"/>
                </a:cubicBezTo>
                <a:cubicBezTo>
                  <a:pt x="24159" y="14740"/>
                  <a:pt x="23755" y="15546"/>
                  <a:pt x="23352" y="16316"/>
                </a:cubicBezTo>
                <a:cubicBezTo>
                  <a:pt x="22546" y="17929"/>
                  <a:pt x="21739" y="19542"/>
                  <a:pt x="20896" y="21118"/>
                </a:cubicBezTo>
                <a:cubicBezTo>
                  <a:pt x="19283" y="24307"/>
                  <a:pt x="17670" y="27497"/>
                  <a:pt x="16277" y="30796"/>
                </a:cubicBezTo>
                <a:cubicBezTo>
                  <a:pt x="15507" y="32665"/>
                  <a:pt x="14847" y="34535"/>
                  <a:pt x="14297" y="36478"/>
                </a:cubicBezTo>
                <a:cubicBezTo>
                  <a:pt x="14297" y="36514"/>
                  <a:pt x="14297" y="36551"/>
                  <a:pt x="14297" y="36588"/>
                </a:cubicBezTo>
                <a:cubicBezTo>
                  <a:pt x="13271" y="37504"/>
                  <a:pt x="12281" y="38421"/>
                  <a:pt x="11292" y="39337"/>
                </a:cubicBezTo>
                <a:lnTo>
                  <a:pt x="11255" y="39337"/>
                </a:lnTo>
                <a:lnTo>
                  <a:pt x="11328" y="39190"/>
                </a:lnTo>
                <a:cubicBezTo>
                  <a:pt x="12171" y="38054"/>
                  <a:pt x="12941" y="36881"/>
                  <a:pt x="13601" y="35635"/>
                </a:cubicBezTo>
                <a:cubicBezTo>
                  <a:pt x="14334" y="34242"/>
                  <a:pt x="15031" y="32812"/>
                  <a:pt x="15581" y="31309"/>
                </a:cubicBezTo>
                <a:cubicBezTo>
                  <a:pt x="16167" y="29843"/>
                  <a:pt x="16680" y="28340"/>
                  <a:pt x="17157" y="26800"/>
                </a:cubicBezTo>
                <a:cubicBezTo>
                  <a:pt x="17633" y="25297"/>
                  <a:pt x="18037" y="23721"/>
                  <a:pt x="18403" y="22145"/>
                </a:cubicBezTo>
                <a:cubicBezTo>
                  <a:pt x="18770" y="20568"/>
                  <a:pt x="19100" y="19029"/>
                  <a:pt x="19393" y="17452"/>
                </a:cubicBezTo>
                <a:lnTo>
                  <a:pt x="19503" y="16866"/>
                </a:lnTo>
                <a:cubicBezTo>
                  <a:pt x="19527" y="16768"/>
                  <a:pt x="19438" y="16687"/>
                  <a:pt x="19354" y="16687"/>
                </a:cubicBezTo>
                <a:cubicBezTo>
                  <a:pt x="19312" y="16687"/>
                  <a:pt x="19271" y="16707"/>
                  <a:pt x="19246" y="16756"/>
                </a:cubicBezTo>
                <a:cubicBezTo>
                  <a:pt x="18550" y="18112"/>
                  <a:pt x="17890" y="19505"/>
                  <a:pt x="17377" y="20935"/>
                </a:cubicBezTo>
                <a:cubicBezTo>
                  <a:pt x="16827" y="22401"/>
                  <a:pt x="16314" y="23831"/>
                  <a:pt x="15837" y="25297"/>
                </a:cubicBezTo>
                <a:cubicBezTo>
                  <a:pt x="15287" y="26837"/>
                  <a:pt x="14774" y="28413"/>
                  <a:pt x="14224" y="29916"/>
                </a:cubicBezTo>
                <a:lnTo>
                  <a:pt x="12648" y="34572"/>
                </a:lnTo>
                <a:lnTo>
                  <a:pt x="11035" y="39227"/>
                </a:lnTo>
                <a:lnTo>
                  <a:pt x="10962" y="39447"/>
                </a:lnTo>
                <a:cubicBezTo>
                  <a:pt x="10925" y="39447"/>
                  <a:pt x="10925" y="39484"/>
                  <a:pt x="10925" y="39557"/>
                </a:cubicBezTo>
                <a:cubicBezTo>
                  <a:pt x="10925" y="39630"/>
                  <a:pt x="10888" y="39704"/>
                  <a:pt x="10852" y="39814"/>
                </a:cubicBezTo>
                <a:cubicBezTo>
                  <a:pt x="10192" y="40400"/>
                  <a:pt x="9569" y="41023"/>
                  <a:pt x="8909" y="41647"/>
                </a:cubicBezTo>
                <a:cubicBezTo>
                  <a:pt x="8542" y="42013"/>
                  <a:pt x="8176" y="42380"/>
                  <a:pt x="7846" y="42746"/>
                </a:cubicBezTo>
                <a:cubicBezTo>
                  <a:pt x="9092" y="40254"/>
                  <a:pt x="9862" y="37578"/>
                  <a:pt x="10705" y="34938"/>
                </a:cubicBezTo>
                <a:cubicBezTo>
                  <a:pt x="11621" y="32189"/>
                  <a:pt x="12355" y="29366"/>
                  <a:pt x="12941" y="26543"/>
                </a:cubicBezTo>
                <a:cubicBezTo>
                  <a:pt x="13271" y="24931"/>
                  <a:pt x="13454" y="23318"/>
                  <a:pt x="13564" y="21705"/>
                </a:cubicBezTo>
                <a:cubicBezTo>
                  <a:pt x="13564" y="21622"/>
                  <a:pt x="13495" y="21575"/>
                  <a:pt x="13421" y="21575"/>
                </a:cubicBezTo>
                <a:cubicBezTo>
                  <a:pt x="13364" y="21575"/>
                  <a:pt x="13303" y="21604"/>
                  <a:pt x="13271" y="21668"/>
                </a:cubicBezTo>
                <a:cubicBezTo>
                  <a:pt x="12428" y="24454"/>
                  <a:pt x="11585" y="27277"/>
                  <a:pt x="10778" y="30063"/>
                </a:cubicBezTo>
                <a:cubicBezTo>
                  <a:pt x="9972" y="32885"/>
                  <a:pt x="9165" y="35708"/>
                  <a:pt x="8396" y="38531"/>
                </a:cubicBezTo>
                <a:cubicBezTo>
                  <a:pt x="7956" y="40107"/>
                  <a:pt x="7552" y="41683"/>
                  <a:pt x="7149" y="43296"/>
                </a:cubicBezTo>
                <a:cubicBezTo>
                  <a:pt x="7113" y="43333"/>
                  <a:pt x="7113" y="43369"/>
                  <a:pt x="7149" y="43406"/>
                </a:cubicBezTo>
                <a:cubicBezTo>
                  <a:pt x="4656" y="45899"/>
                  <a:pt x="2310" y="48465"/>
                  <a:pt x="1" y="51068"/>
                </a:cubicBezTo>
                <a:lnTo>
                  <a:pt x="1" y="51251"/>
                </a:lnTo>
                <a:cubicBezTo>
                  <a:pt x="2384" y="48575"/>
                  <a:pt x="4803" y="45972"/>
                  <a:pt x="7332" y="43443"/>
                </a:cubicBezTo>
                <a:lnTo>
                  <a:pt x="7332" y="43406"/>
                </a:lnTo>
                <a:cubicBezTo>
                  <a:pt x="7406" y="43333"/>
                  <a:pt x="7479" y="43296"/>
                  <a:pt x="7552" y="43223"/>
                </a:cubicBezTo>
                <a:lnTo>
                  <a:pt x="7736" y="43003"/>
                </a:lnTo>
                <a:cubicBezTo>
                  <a:pt x="11805" y="42416"/>
                  <a:pt x="15837" y="41720"/>
                  <a:pt x="19870" y="40987"/>
                </a:cubicBezTo>
                <a:cubicBezTo>
                  <a:pt x="23939" y="40290"/>
                  <a:pt x="28081" y="39484"/>
                  <a:pt x="32150" y="38641"/>
                </a:cubicBezTo>
                <a:cubicBezTo>
                  <a:pt x="34423" y="38164"/>
                  <a:pt x="36732" y="37651"/>
                  <a:pt x="39005" y="37174"/>
                </a:cubicBezTo>
                <a:cubicBezTo>
                  <a:pt x="39152" y="37101"/>
                  <a:pt x="39115" y="36918"/>
                  <a:pt x="38968" y="36881"/>
                </a:cubicBezTo>
                <a:cubicBezTo>
                  <a:pt x="36879" y="36881"/>
                  <a:pt x="34753" y="36954"/>
                  <a:pt x="32663" y="37138"/>
                </a:cubicBezTo>
                <a:cubicBezTo>
                  <a:pt x="30574" y="37358"/>
                  <a:pt x="28484" y="37614"/>
                  <a:pt x="26395" y="37981"/>
                </a:cubicBezTo>
                <a:cubicBezTo>
                  <a:pt x="24342" y="38347"/>
                  <a:pt x="22252" y="38751"/>
                  <a:pt x="20163" y="39154"/>
                </a:cubicBezTo>
                <a:cubicBezTo>
                  <a:pt x="18110" y="39594"/>
                  <a:pt x="16130" y="39997"/>
                  <a:pt x="14114" y="40474"/>
                </a:cubicBezTo>
                <a:cubicBezTo>
                  <a:pt x="12208" y="40877"/>
                  <a:pt x="10338" y="41500"/>
                  <a:pt x="8542" y="42306"/>
                </a:cubicBezTo>
                <a:cubicBezTo>
                  <a:pt x="8469" y="42343"/>
                  <a:pt x="8359" y="42416"/>
                  <a:pt x="8286" y="42453"/>
                </a:cubicBezTo>
                <a:cubicBezTo>
                  <a:pt x="9129" y="41610"/>
                  <a:pt x="10008" y="40767"/>
                  <a:pt x="10888" y="39924"/>
                </a:cubicBezTo>
                <a:cubicBezTo>
                  <a:pt x="10908" y="39933"/>
                  <a:pt x="10928" y="39938"/>
                  <a:pt x="10947" y="39938"/>
                </a:cubicBezTo>
                <a:cubicBezTo>
                  <a:pt x="10998" y="39938"/>
                  <a:pt x="11045" y="39904"/>
                  <a:pt x="11072" y="39850"/>
                </a:cubicBezTo>
                <a:cubicBezTo>
                  <a:pt x="11072" y="39814"/>
                  <a:pt x="11072" y="39777"/>
                  <a:pt x="11108" y="39740"/>
                </a:cubicBezTo>
                <a:lnTo>
                  <a:pt x="11365" y="39594"/>
                </a:lnTo>
                <a:cubicBezTo>
                  <a:pt x="13418" y="39374"/>
                  <a:pt x="15471" y="39154"/>
                  <a:pt x="17560" y="38897"/>
                </a:cubicBezTo>
                <a:cubicBezTo>
                  <a:pt x="19723" y="38641"/>
                  <a:pt x="21886" y="38384"/>
                  <a:pt x="24049" y="38091"/>
                </a:cubicBezTo>
                <a:cubicBezTo>
                  <a:pt x="26175" y="37797"/>
                  <a:pt x="28374" y="37468"/>
                  <a:pt x="30574" y="37138"/>
                </a:cubicBezTo>
                <a:cubicBezTo>
                  <a:pt x="32737" y="36771"/>
                  <a:pt x="34863" y="36404"/>
                  <a:pt x="37026" y="36038"/>
                </a:cubicBezTo>
                <a:cubicBezTo>
                  <a:pt x="39188" y="35635"/>
                  <a:pt x="41351" y="35231"/>
                  <a:pt x="43514" y="34792"/>
                </a:cubicBezTo>
                <a:lnTo>
                  <a:pt x="44320" y="34645"/>
                </a:lnTo>
                <a:cubicBezTo>
                  <a:pt x="44467" y="34608"/>
                  <a:pt x="44430" y="34388"/>
                  <a:pt x="44284" y="34352"/>
                </a:cubicBezTo>
                <a:cubicBezTo>
                  <a:pt x="43418" y="34310"/>
                  <a:pt x="42552" y="34290"/>
                  <a:pt x="41688" y="34290"/>
                </a:cubicBezTo>
                <a:cubicBezTo>
                  <a:pt x="40247" y="34290"/>
                  <a:pt x="38813" y="34347"/>
                  <a:pt x="37392" y="34462"/>
                </a:cubicBezTo>
                <a:cubicBezTo>
                  <a:pt x="35083" y="34645"/>
                  <a:pt x="32810" y="34938"/>
                  <a:pt x="30500" y="35231"/>
                </a:cubicBezTo>
                <a:cubicBezTo>
                  <a:pt x="28228" y="35561"/>
                  <a:pt x="25918" y="35965"/>
                  <a:pt x="23645" y="36331"/>
                </a:cubicBezTo>
                <a:cubicBezTo>
                  <a:pt x="22509" y="36551"/>
                  <a:pt x="21373" y="36734"/>
                  <a:pt x="20236" y="36918"/>
                </a:cubicBezTo>
                <a:cubicBezTo>
                  <a:pt x="19210" y="37064"/>
                  <a:pt x="18220" y="37211"/>
                  <a:pt x="17193" y="37394"/>
                </a:cubicBezTo>
                <a:cubicBezTo>
                  <a:pt x="15214" y="37724"/>
                  <a:pt x="13344" y="38347"/>
                  <a:pt x="11585" y="39300"/>
                </a:cubicBezTo>
                <a:cubicBezTo>
                  <a:pt x="12428" y="38494"/>
                  <a:pt x="13308" y="37688"/>
                  <a:pt x="14188" y="36881"/>
                </a:cubicBezTo>
                <a:cubicBezTo>
                  <a:pt x="14407" y="36771"/>
                  <a:pt x="14591" y="36624"/>
                  <a:pt x="14811" y="36478"/>
                </a:cubicBezTo>
                <a:cubicBezTo>
                  <a:pt x="16644" y="35855"/>
                  <a:pt x="18586" y="35415"/>
                  <a:pt x="20529" y="35195"/>
                </a:cubicBezTo>
                <a:cubicBezTo>
                  <a:pt x="22692" y="34865"/>
                  <a:pt x="24855" y="34608"/>
                  <a:pt x="26981" y="34278"/>
                </a:cubicBezTo>
                <a:cubicBezTo>
                  <a:pt x="29144" y="33948"/>
                  <a:pt x="31380" y="33582"/>
                  <a:pt x="33543" y="33215"/>
                </a:cubicBezTo>
                <a:cubicBezTo>
                  <a:pt x="35742" y="32812"/>
                  <a:pt x="37905" y="32409"/>
                  <a:pt x="40105" y="32006"/>
                </a:cubicBezTo>
                <a:cubicBezTo>
                  <a:pt x="42268" y="31566"/>
                  <a:pt x="44430" y="31089"/>
                  <a:pt x="46593" y="30613"/>
                </a:cubicBezTo>
                <a:lnTo>
                  <a:pt x="47400" y="30429"/>
                </a:lnTo>
                <a:cubicBezTo>
                  <a:pt x="47546" y="30393"/>
                  <a:pt x="47510" y="30209"/>
                  <a:pt x="47363" y="30173"/>
                </a:cubicBezTo>
                <a:cubicBezTo>
                  <a:pt x="44980" y="30319"/>
                  <a:pt x="42634" y="30503"/>
                  <a:pt x="40288" y="30722"/>
                </a:cubicBezTo>
                <a:cubicBezTo>
                  <a:pt x="37905" y="30979"/>
                  <a:pt x="35559" y="31236"/>
                  <a:pt x="33250" y="31529"/>
                </a:cubicBezTo>
                <a:cubicBezTo>
                  <a:pt x="30904" y="31859"/>
                  <a:pt x="28558" y="32225"/>
                  <a:pt x="26211" y="32629"/>
                </a:cubicBezTo>
                <a:cubicBezTo>
                  <a:pt x="24159" y="32959"/>
                  <a:pt x="22106" y="33399"/>
                  <a:pt x="20089" y="33948"/>
                </a:cubicBezTo>
                <a:cubicBezTo>
                  <a:pt x="18403" y="34425"/>
                  <a:pt x="16790" y="35158"/>
                  <a:pt x="15287" y="36111"/>
                </a:cubicBezTo>
                <a:lnTo>
                  <a:pt x="15141" y="36148"/>
                </a:lnTo>
                <a:cubicBezTo>
                  <a:pt x="16057" y="35305"/>
                  <a:pt x="17047" y="34462"/>
                  <a:pt x="18000" y="33655"/>
                </a:cubicBezTo>
                <a:lnTo>
                  <a:pt x="18037" y="33655"/>
                </a:lnTo>
                <a:cubicBezTo>
                  <a:pt x="18880" y="33289"/>
                  <a:pt x="19760" y="33032"/>
                  <a:pt x="20639" y="32849"/>
                </a:cubicBezTo>
                <a:cubicBezTo>
                  <a:pt x="21519" y="32665"/>
                  <a:pt x="22436" y="32482"/>
                  <a:pt x="23315" y="32335"/>
                </a:cubicBezTo>
                <a:cubicBezTo>
                  <a:pt x="25185" y="32006"/>
                  <a:pt x="27055" y="31639"/>
                  <a:pt x="28887" y="31272"/>
                </a:cubicBezTo>
                <a:cubicBezTo>
                  <a:pt x="30757" y="30869"/>
                  <a:pt x="32590" y="30466"/>
                  <a:pt x="34459" y="30026"/>
                </a:cubicBezTo>
                <a:cubicBezTo>
                  <a:pt x="36292" y="29586"/>
                  <a:pt x="38125" y="29146"/>
                  <a:pt x="39995" y="28633"/>
                </a:cubicBezTo>
                <a:cubicBezTo>
                  <a:pt x="41828" y="28156"/>
                  <a:pt x="43661" y="27680"/>
                  <a:pt x="45494" y="27130"/>
                </a:cubicBezTo>
                <a:lnTo>
                  <a:pt x="46190" y="26947"/>
                </a:lnTo>
                <a:cubicBezTo>
                  <a:pt x="46327" y="26912"/>
                  <a:pt x="46304" y="26687"/>
                  <a:pt x="46181" y="26687"/>
                </a:cubicBezTo>
                <a:cubicBezTo>
                  <a:pt x="46172" y="26687"/>
                  <a:pt x="46163" y="26688"/>
                  <a:pt x="46153" y="26690"/>
                </a:cubicBezTo>
                <a:cubicBezTo>
                  <a:pt x="44247" y="26763"/>
                  <a:pt x="42341" y="26983"/>
                  <a:pt x="40435" y="27240"/>
                </a:cubicBezTo>
                <a:cubicBezTo>
                  <a:pt x="38565" y="27497"/>
                  <a:pt x="36622" y="27827"/>
                  <a:pt x="34753" y="28156"/>
                </a:cubicBezTo>
                <a:cubicBezTo>
                  <a:pt x="32847" y="28486"/>
                  <a:pt x="31050" y="28816"/>
                  <a:pt x="29181" y="29183"/>
                </a:cubicBezTo>
                <a:cubicBezTo>
                  <a:pt x="27384" y="29549"/>
                  <a:pt x="25588" y="29989"/>
                  <a:pt x="23829" y="30539"/>
                </a:cubicBezTo>
                <a:cubicBezTo>
                  <a:pt x="22949" y="30832"/>
                  <a:pt x="22106" y="31126"/>
                  <a:pt x="21263" y="31492"/>
                </a:cubicBezTo>
                <a:cubicBezTo>
                  <a:pt x="20896" y="31639"/>
                  <a:pt x="20493" y="31822"/>
                  <a:pt x="20126" y="32006"/>
                </a:cubicBezTo>
                <a:cubicBezTo>
                  <a:pt x="20163" y="31969"/>
                  <a:pt x="20199" y="31896"/>
                  <a:pt x="20199" y="31822"/>
                </a:cubicBezTo>
                <a:cubicBezTo>
                  <a:pt x="20859" y="31309"/>
                  <a:pt x="21482" y="30796"/>
                  <a:pt x="22142" y="30283"/>
                </a:cubicBezTo>
                <a:lnTo>
                  <a:pt x="22692" y="29953"/>
                </a:lnTo>
                <a:cubicBezTo>
                  <a:pt x="22711" y="29989"/>
                  <a:pt x="22738" y="30008"/>
                  <a:pt x="22766" y="30008"/>
                </a:cubicBezTo>
                <a:cubicBezTo>
                  <a:pt x="22793" y="30008"/>
                  <a:pt x="22821" y="29989"/>
                  <a:pt x="22839" y="29953"/>
                </a:cubicBezTo>
                <a:lnTo>
                  <a:pt x="22985" y="29806"/>
                </a:lnTo>
                <a:cubicBezTo>
                  <a:pt x="28044" y="27020"/>
                  <a:pt x="33030" y="24161"/>
                  <a:pt x="38015" y="21301"/>
                </a:cubicBezTo>
                <a:cubicBezTo>
                  <a:pt x="43294" y="18222"/>
                  <a:pt x="48500" y="15070"/>
                  <a:pt x="53705" y="11844"/>
                </a:cubicBezTo>
                <a:cubicBezTo>
                  <a:pt x="56638" y="10047"/>
                  <a:pt x="59534" y="8215"/>
                  <a:pt x="62430" y="6382"/>
                </a:cubicBezTo>
                <a:cubicBezTo>
                  <a:pt x="62526" y="6317"/>
                  <a:pt x="62482" y="6112"/>
                  <a:pt x="62370" y="6112"/>
                </a:cubicBezTo>
                <a:cubicBezTo>
                  <a:pt x="62355" y="6112"/>
                  <a:pt x="62338" y="6116"/>
                  <a:pt x="62320" y="6125"/>
                </a:cubicBezTo>
                <a:lnTo>
                  <a:pt x="62283" y="6125"/>
                </a:lnTo>
                <a:cubicBezTo>
                  <a:pt x="57334" y="8215"/>
                  <a:pt x="52532" y="10524"/>
                  <a:pt x="47803" y="13053"/>
                </a:cubicBezTo>
                <a:cubicBezTo>
                  <a:pt x="43074" y="15583"/>
                  <a:pt x="38455" y="18332"/>
                  <a:pt x="33910" y="21375"/>
                </a:cubicBezTo>
                <a:cubicBezTo>
                  <a:pt x="30794" y="23464"/>
                  <a:pt x="27751" y="25627"/>
                  <a:pt x="24745" y="27936"/>
                </a:cubicBezTo>
                <a:cubicBezTo>
                  <a:pt x="27604" y="24931"/>
                  <a:pt x="30390" y="21888"/>
                  <a:pt x="33103" y="18772"/>
                </a:cubicBezTo>
                <a:cubicBezTo>
                  <a:pt x="36439" y="14923"/>
                  <a:pt x="39665" y="11001"/>
                  <a:pt x="42781" y="7005"/>
                </a:cubicBezTo>
                <a:cubicBezTo>
                  <a:pt x="44504" y="4769"/>
                  <a:pt x="46190" y="2496"/>
                  <a:pt x="47876" y="186"/>
                </a:cubicBezTo>
                <a:cubicBezTo>
                  <a:pt x="47931" y="104"/>
                  <a:pt x="47842" y="1"/>
                  <a:pt x="4774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60"/>
          <p:cNvSpPr/>
          <p:nvPr/>
        </p:nvSpPr>
        <p:spPr>
          <a:xfrm rot="-10339277">
            <a:off x="8199101" y="1062615"/>
            <a:ext cx="1169743" cy="588421"/>
          </a:xfrm>
          <a:custGeom>
            <a:avLst/>
            <a:gdLst/>
            <a:ahLst/>
            <a:cxnLst/>
            <a:rect l="l" t="t" r="r" b="b"/>
            <a:pathLst>
              <a:path w="46796" h="23540" extrusionOk="0">
                <a:moveTo>
                  <a:pt x="32976" y="1448"/>
                </a:moveTo>
                <a:lnTo>
                  <a:pt x="32976" y="1448"/>
                </a:lnTo>
                <a:cubicBezTo>
                  <a:pt x="32682" y="1814"/>
                  <a:pt x="32426" y="2217"/>
                  <a:pt x="32206" y="2621"/>
                </a:cubicBezTo>
                <a:cubicBezTo>
                  <a:pt x="31913" y="3134"/>
                  <a:pt x="31656" y="3610"/>
                  <a:pt x="31363" y="4124"/>
                </a:cubicBezTo>
                <a:cubicBezTo>
                  <a:pt x="31106" y="4600"/>
                  <a:pt x="30813" y="5077"/>
                  <a:pt x="30446" y="5517"/>
                </a:cubicBezTo>
                <a:cubicBezTo>
                  <a:pt x="29823" y="6433"/>
                  <a:pt x="29090" y="7276"/>
                  <a:pt x="28320" y="8083"/>
                </a:cubicBezTo>
                <a:cubicBezTo>
                  <a:pt x="27550" y="8853"/>
                  <a:pt x="26707" y="9586"/>
                  <a:pt x="25791" y="10246"/>
                </a:cubicBezTo>
                <a:cubicBezTo>
                  <a:pt x="24911" y="10869"/>
                  <a:pt x="23994" y="11419"/>
                  <a:pt x="23041" y="11932"/>
                </a:cubicBezTo>
                <a:cubicBezTo>
                  <a:pt x="23555" y="11162"/>
                  <a:pt x="24068" y="10392"/>
                  <a:pt x="24618" y="9696"/>
                </a:cubicBezTo>
                <a:cubicBezTo>
                  <a:pt x="25314" y="8853"/>
                  <a:pt x="26011" y="8009"/>
                  <a:pt x="26744" y="7203"/>
                </a:cubicBezTo>
                <a:cubicBezTo>
                  <a:pt x="27514" y="6396"/>
                  <a:pt x="28283" y="5627"/>
                  <a:pt x="29090" y="4857"/>
                </a:cubicBezTo>
                <a:cubicBezTo>
                  <a:pt x="29896" y="4087"/>
                  <a:pt x="30703" y="3354"/>
                  <a:pt x="31546" y="2621"/>
                </a:cubicBezTo>
                <a:cubicBezTo>
                  <a:pt x="32023" y="2217"/>
                  <a:pt x="32462" y="1814"/>
                  <a:pt x="32976" y="1448"/>
                </a:cubicBezTo>
                <a:close/>
                <a:moveTo>
                  <a:pt x="46026" y="7826"/>
                </a:moveTo>
                <a:lnTo>
                  <a:pt x="46026" y="7826"/>
                </a:lnTo>
                <a:cubicBezTo>
                  <a:pt x="43350" y="9182"/>
                  <a:pt x="40491" y="10282"/>
                  <a:pt x="37595" y="11052"/>
                </a:cubicBezTo>
                <a:cubicBezTo>
                  <a:pt x="34479" y="11858"/>
                  <a:pt x="31253" y="12335"/>
                  <a:pt x="28027" y="12445"/>
                </a:cubicBezTo>
                <a:cubicBezTo>
                  <a:pt x="27633" y="12454"/>
                  <a:pt x="27236" y="12459"/>
                  <a:pt x="26839" y="12459"/>
                </a:cubicBezTo>
                <a:cubicBezTo>
                  <a:pt x="25646" y="12459"/>
                  <a:pt x="24443" y="12418"/>
                  <a:pt x="23261" y="12335"/>
                </a:cubicBezTo>
                <a:cubicBezTo>
                  <a:pt x="24288" y="11968"/>
                  <a:pt x="25314" y="11675"/>
                  <a:pt x="26341" y="11345"/>
                </a:cubicBezTo>
                <a:cubicBezTo>
                  <a:pt x="29456" y="10429"/>
                  <a:pt x="32609" y="9659"/>
                  <a:pt x="35798" y="9072"/>
                </a:cubicBezTo>
                <a:cubicBezTo>
                  <a:pt x="38988" y="8486"/>
                  <a:pt x="42213" y="8046"/>
                  <a:pt x="45476" y="7863"/>
                </a:cubicBezTo>
                <a:lnTo>
                  <a:pt x="46026" y="7826"/>
                </a:lnTo>
                <a:close/>
                <a:moveTo>
                  <a:pt x="25754" y="2034"/>
                </a:moveTo>
                <a:lnTo>
                  <a:pt x="25754" y="2034"/>
                </a:lnTo>
                <a:cubicBezTo>
                  <a:pt x="25204" y="3391"/>
                  <a:pt x="24618" y="4784"/>
                  <a:pt x="23958" y="6103"/>
                </a:cubicBezTo>
                <a:cubicBezTo>
                  <a:pt x="23151" y="7753"/>
                  <a:pt x="22235" y="9329"/>
                  <a:pt x="21208" y="10832"/>
                </a:cubicBezTo>
                <a:cubicBezTo>
                  <a:pt x="20732" y="11565"/>
                  <a:pt x="20219" y="12262"/>
                  <a:pt x="19705" y="12995"/>
                </a:cubicBezTo>
                <a:cubicBezTo>
                  <a:pt x="20035" y="11345"/>
                  <a:pt x="20585" y="9769"/>
                  <a:pt x="21318" y="8266"/>
                </a:cubicBezTo>
                <a:cubicBezTo>
                  <a:pt x="21722" y="7460"/>
                  <a:pt x="22162" y="6653"/>
                  <a:pt x="22675" y="5883"/>
                </a:cubicBezTo>
                <a:cubicBezTo>
                  <a:pt x="23225" y="5113"/>
                  <a:pt x="23774" y="4380"/>
                  <a:pt x="24398" y="3684"/>
                </a:cubicBezTo>
                <a:cubicBezTo>
                  <a:pt x="24838" y="3134"/>
                  <a:pt x="25314" y="2584"/>
                  <a:pt x="25754" y="2034"/>
                </a:cubicBezTo>
                <a:close/>
                <a:moveTo>
                  <a:pt x="20145" y="1191"/>
                </a:moveTo>
                <a:cubicBezTo>
                  <a:pt x="19925" y="2144"/>
                  <a:pt x="19705" y="3097"/>
                  <a:pt x="19449" y="4014"/>
                </a:cubicBezTo>
                <a:cubicBezTo>
                  <a:pt x="19119" y="5150"/>
                  <a:pt x="18752" y="6250"/>
                  <a:pt x="18349" y="7313"/>
                </a:cubicBezTo>
                <a:cubicBezTo>
                  <a:pt x="17946" y="8376"/>
                  <a:pt x="17506" y="9439"/>
                  <a:pt x="16993" y="10465"/>
                </a:cubicBezTo>
                <a:cubicBezTo>
                  <a:pt x="16443" y="11455"/>
                  <a:pt x="15893" y="12445"/>
                  <a:pt x="15233" y="13398"/>
                </a:cubicBezTo>
                <a:cubicBezTo>
                  <a:pt x="14647" y="14241"/>
                  <a:pt x="14023" y="15084"/>
                  <a:pt x="13327" y="15854"/>
                </a:cubicBezTo>
                <a:cubicBezTo>
                  <a:pt x="13547" y="14864"/>
                  <a:pt x="13767" y="13875"/>
                  <a:pt x="14060" y="12958"/>
                </a:cubicBezTo>
                <a:cubicBezTo>
                  <a:pt x="14353" y="11858"/>
                  <a:pt x="14720" y="10795"/>
                  <a:pt x="15160" y="9769"/>
                </a:cubicBezTo>
                <a:cubicBezTo>
                  <a:pt x="15600" y="8706"/>
                  <a:pt x="16040" y="7679"/>
                  <a:pt x="16516" y="6726"/>
                </a:cubicBezTo>
                <a:cubicBezTo>
                  <a:pt x="17029" y="5700"/>
                  <a:pt x="17616" y="4747"/>
                  <a:pt x="18239" y="3830"/>
                </a:cubicBezTo>
                <a:cubicBezTo>
                  <a:pt x="18532" y="3354"/>
                  <a:pt x="18862" y="2914"/>
                  <a:pt x="19192" y="2437"/>
                </a:cubicBezTo>
                <a:cubicBezTo>
                  <a:pt x="19522" y="1998"/>
                  <a:pt x="19779" y="1594"/>
                  <a:pt x="20145" y="1191"/>
                </a:cubicBezTo>
                <a:close/>
                <a:moveTo>
                  <a:pt x="22073" y="13485"/>
                </a:moveTo>
                <a:cubicBezTo>
                  <a:pt x="22652" y="13485"/>
                  <a:pt x="23232" y="13513"/>
                  <a:pt x="23811" y="13581"/>
                </a:cubicBezTo>
                <a:cubicBezTo>
                  <a:pt x="25387" y="13728"/>
                  <a:pt x="26964" y="13911"/>
                  <a:pt x="28540" y="14131"/>
                </a:cubicBezTo>
                <a:cubicBezTo>
                  <a:pt x="30116" y="14351"/>
                  <a:pt x="31656" y="14645"/>
                  <a:pt x="33196" y="14938"/>
                </a:cubicBezTo>
                <a:cubicBezTo>
                  <a:pt x="34772" y="15231"/>
                  <a:pt x="36275" y="15598"/>
                  <a:pt x="37778" y="16001"/>
                </a:cubicBezTo>
                <a:cubicBezTo>
                  <a:pt x="39281" y="16367"/>
                  <a:pt x="40747" y="16807"/>
                  <a:pt x="42177" y="17247"/>
                </a:cubicBezTo>
                <a:cubicBezTo>
                  <a:pt x="40894" y="17247"/>
                  <a:pt x="39611" y="17247"/>
                  <a:pt x="38291" y="17211"/>
                </a:cubicBezTo>
                <a:cubicBezTo>
                  <a:pt x="36751" y="17137"/>
                  <a:pt x="35212" y="17027"/>
                  <a:pt x="33635" y="16844"/>
                </a:cubicBezTo>
                <a:cubicBezTo>
                  <a:pt x="32096" y="16697"/>
                  <a:pt x="30593" y="16477"/>
                  <a:pt x="29053" y="16184"/>
                </a:cubicBezTo>
                <a:cubicBezTo>
                  <a:pt x="27550" y="15891"/>
                  <a:pt x="26047" y="15524"/>
                  <a:pt x="24581" y="15121"/>
                </a:cubicBezTo>
                <a:cubicBezTo>
                  <a:pt x="23078" y="14681"/>
                  <a:pt x="21612" y="14205"/>
                  <a:pt x="20145" y="13618"/>
                </a:cubicBezTo>
                <a:lnTo>
                  <a:pt x="20072" y="13581"/>
                </a:lnTo>
                <a:cubicBezTo>
                  <a:pt x="20739" y="13523"/>
                  <a:pt x="21406" y="13485"/>
                  <a:pt x="22073" y="13485"/>
                </a:cubicBezTo>
                <a:close/>
                <a:moveTo>
                  <a:pt x="14353" y="3794"/>
                </a:moveTo>
                <a:cubicBezTo>
                  <a:pt x="14243" y="4490"/>
                  <a:pt x="14133" y="5187"/>
                  <a:pt x="13950" y="5883"/>
                </a:cubicBezTo>
                <a:cubicBezTo>
                  <a:pt x="13730" y="6946"/>
                  <a:pt x="13437" y="7973"/>
                  <a:pt x="13107" y="8999"/>
                </a:cubicBezTo>
                <a:cubicBezTo>
                  <a:pt x="12814" y="10026"/>
                  <a:pt x="12447" y="11015"/>
                  <a:pt x="12044" y="12005"/>
                </a:cubicBezTo>
                <a:cubicBezTo>
                  <a:pt x="11604" y="12995"/>
                  <a:pt x="11164" y="13985"/>
                  <a:pt x="10688" y="14938"/>
                </a:cubicBezTo>
                <a:cubicBezTo>
                  <a:pt x="10174" y="15891"/>
                  <a:pt x="9661" y="16807"/>
                  <a:pt x="9111" y="17724"/>
                </a:cubicBezTo>
                <a:cubicBezTo>
                  <a:pt x="9045" y="17757"/>
                  <a:pt x="9009" y="17790"/>
                  <a:pt x="8976" y="17849"/>
                </a:cubicBezTo>
                <a:lnTo>
                  <a:pt x="8976" y="17849"/>
                </a:lnTo>
                <a:cubicBezTo>
                  <a:pt x="9747" y="13838"/>
                  <a:pt x="11063" y="9972"/>
                  <a:pt x="12924" y="6360"/>
                </a:cubicBezTo>
                <a:cubicBezTo>
                  <a:pt x="13400" y="5480"/>
                  <a:pt x="13840" y="4637"/>
                  <a:pt x="14353" y="3794"/>
                </a:cubicBezTo>
                <a:close/>
                <a:moveTo>
                  <a:pt x="16296" y="15084"/>
                </a:moveTo>
                <a:cubicBezTo>
                  <a:pt x="17433" y="15084"/>
                  <a:pt x="18532" y="15231"/>
                  <a:pt x="19632" y="15488"/>
                </a:cubicBezTo>
                <a:cubicBezTo>
                  <a:pt x="21098" y="15818"/>
                  <a:pt x="22528" y="16184"/>
                  <a:pt x="23958" y="16551"/>
                </a:cubicBezTo>
                <a:cubicBezTo>
                  <a:pt x="25387" y="16917"/>
                  <a:pt x="26817" y="17321"/>
                  <a:pt x="28247" y="17724"/>
                </a:cubicBezTo>
                <a:cubicBezTo>
                  <a:pt x="29640" y="18164"/>
                  <a:pt x="31069" y="18604"/>
                  <a:pt x="32499" y="19043"/>
                </a:cubicBezTo>
                <a:cubicBezTo>
                  <a:pt x="33672" y="19447"/>
                  <a:pt x="34882" y="19887"/>
                  <a:pt x="36055" y="20290"/>
                </a:cubicBezTo>
                <a:cubicBezTo>
                  <a:pt x="35029" y="20143"/>
                  <a:pt x="33965" y="19997"/>
                  <a:pt x="32902" y="19777"/>
                </a:cubicBezTo>
                <a:cubicBezTo>
                  <a:pt x="31509" y="19520"/>
                  <a:pt x="30080" y="19190"/>
                  <a:pt x="28650" y="18860"/>
                </a:cubicBezTo>
                <a:cubicBezTo>
                  <a:pt x="27257" y="18494"/>
                  <a:pt x="25827" y="18090"/>
                  <a:pt x="24434" y="17687"/>
                </a:cubicBezTo>
                <a:cubicBezTo>
                  <a:pt x="23005" y="17284"/>
                  <a:pt x="21648" y="16844"/>
                  <a:pt x="20255" y="16404"/>
                </a:cubicBezTo>
                <a:cubicBezTo>
                  <a:pt x="18936" y="15964"/>
                  <a:pt x="17616" y="15524"/>
                  <a:pt x="16296" y="15084"/>
                </a:cubicBezTo>
                <a:close/>
                <a:moveTo>
                  <a:pt x="570" y="19997"/>
                </a:moveTo>
                <a:cubicBezTo>
                  <a:pt x="533" y="19997"/>
                  <a:pt x="497" y="20033"/>
                  <a:pt x="497" y="20107"/>
                </a:cubicBezTo>
                <a:lnTo>
                  <a:pt x="497" y="20363"/>
                </a:lnTo>
                <a:cubicBezTo>
                  <a:pt x="497" y="20400"/>
                  <a:pt x="533" y="20436"/>
                  <a:pt x="570" y="20436"/>
                </a:cubicBezTo>
                <a:cubicBezTo>
                  <a:pt x="607" y="20436"/>
                  <a:pt x="643" y="20400"/>
                  <a:pt x="643" y="20363"/>
                </a:cubicBezTo>
                <a:lnTo>
                  <a:pt x="643" y="20107"/>
                </a:lnTo>
                <a:cubicBezTo>
                  <a:pt x="643" y="20033"/>
                  <a:pt x="607" y="19997"/>
                  <a:pt x="570" y="19997"/>
                </a:cubicBezTo>
                <a:close/>
                <a:moveTo>
                  <a:pt x="12337" y="17321"/>
                </a:moveTo>
                <a:cubicBezTo>
                  <a:pt x="13034" y="17321"/>
                  <a:pt x="13693" y="17357"/>
                  <a:pt x="14390" y="17431"/>
                </a:cubicBezTo>
                <a:cubicBezTo>
                  <a:pt x="15746" y="17614"/>
                  <a:pt x="17103" y="17944"/>
                  <a:pt x="18459" y="18347"/>
                </a:cubicBezTo>
                <a:cubicBezTo>
                  <a:pt x="19779" y="18714"/>
                  <a:pt x="21098" y="19117"/>
                  <a:pt x="22418" y="19520"/>
                </a:cubicBezTo>
                <a:cubicBezTo>
                  <a:pt x="23738" y="19923"/>
                  <a:pt x="25057" y="20326"/>
                  <a:pt x="26341" y="20803"/>
                </a:cubicBezTo>
                <a:cubicBezTo>
                  <a:pt x="27147" y="21096"/>
                  <a:pt x="27953" y="21390"/>
                  <a:pt x="28723" y="21719"/>
                </a:cubicBezTo>
                <a:cubicBezTo>
                  <a:pt x="28063" y="21573"/>
                  <a:pt x="27404" y="21463"/>
                  <a:pt x="26744" y="21353"/>
                </a:cubicBezTo>
                <a:cubicBezTo>
                  <a:pt x="25351" y="21133"/>
                  <a:pt x="24031" y="20950"/>
                  <a:pt x="22675" y="20693"/>
                </a:cubicBezTo>
                <a:cubicBezTo>
                  <a:pt x="21318" y="20473"/>
                  <a:pt x="19962" y="20253"/>
                  <a:pt x="18642" y="19923"/>
                </a:cubicBezTo>
                <a:cubicBezTo>
                  <a:pt x="17286" y="19630"/>
                  <a:pt x="15966" y="19300"/>
                  <a:pt x="14647" y="18933"/>
                </a:cubicBezTo>
                <a:cubicBezTo>
                  <a:pt x="13364" y="18530"/>
                  <a:pt x="12081" y="18090"/>
                  <a:pt x="10834" y="17540"/>
                </a:cubicBezTo>
                <a:cubicBezTo>
                  <a:pt x="11311" y="17431"/>
                  <a:pt x="11824" y="17357"/>
                  <a:pt x="12337" y="17321"/>
                </a:cubicBezTo>
                <a:close/>
                <a:moveTo>
                  <a:pt x="34277" y="1"/>
                </a:moveTo>
                <a:cubicBezTo>
                  <a:pt x="34258" y="1"/>
                  <a:pt x="34240" y="6"/>
                  <a:pt x="34222" y="18"/>
                </a:cubicBezTo>
                <a:lnTo>
                  <a:pt x="34112" y="165"/>
                </a:lnTo>
                <a:lnTo>
                  <a:pt x="33929" y="311"/>
                </a:lnTo>
                <a:cubicBezTo>
                  <a:pt x="33159" y="934"/>
                  <a:pt x="32426" y="1558"/>
                  <a:pt x="31693" y="2181"/>
                </a:cubicBezTo>
                <a:cubicBezTo>
                  <a:pt x="30849" y="2914"/>
                  <a:pt x="30006" y="3647"/>
                  <a:pt x="29200" y="4417"/>
                </a:cubicBezTo>
                <a:cubicBezTo>
                  <a:pt x="28393" y="5187"/>
                  <a:pt x="27624" y="5957"/>
                  <a:pt x="26854" y="6763"/>
                </a:cubicBezTo>
                <a:cubicBezTo>
                  <a:pt x="26084" y="7570"/>
                  <a:pt x="25387" y="8376"/>
                  <a:pt x="24728" y="9256"/>
                </a:cubicBezTo>
                <a:cubicBezTo>
                  <a:pt x="24031" y="10136"/>
                  <a:pt x="23408" y="11015"/>
                  <a:pt x="22858" y="11968"/>
                </a:cubicBezTo>
                <a:cubicBezTo>
                  <a:pt x="22748" y="12042"/>
                  <a:pt x="22675" y="12078"/>
                  <a:pt x="22565" y="12115"/>
                </a:cubicBezTo>
                <a:cubicBezTo>
                  <a:pt x="22491" y="12152"/>
                  <a:pt x="22455" y="12225"/>
                  <a:pt x="22491" y="12262"/>
                </a:cubicBezTo>
                <a:cubicBezTo>
                  <a:pt x="21538" y="12592"/>
                  <a:pt x="20585" y="12922"/>
                  <a:pt x="19595" y="13288"/>
                </a:cubicBezTo>
                <a:cubicBezTo>
                  <a:pt x="19595" y="13288"/>
                  <a:pt x="19595" y="13252"/>
                  <a:pt x="19595" y="13252"/>
                </a:cubicBezTo>
                <a:cubicBezTo>
                  <a:pt x="20145" y="12592"/>
                  <a:pt x="20659" y="11895"/>
                  <a:pt x="21172" y="11199"/>
                </a:cubicBezTo>
                <a:cubicBezTo>
                  <a:pt x="21648" y="10539"/>
                  <a:pt x="22198" y="9696"/>
                  <a:pt x="22675" y="8889"/>
                </a:cubicBezTo>
                <a:cubicBezTo>
                  <a:pt x="23628" y="7313"/>
                  <a:pt x="24471" y="5700"/>
                  <a:pt x="25241" y="4014"/>
                </a:cubicBezTo>
                <a:cubicBezTo>
                  <a:pt x="25644" y="3061"/>
                  <a:pt x="26011" y="2107"/>
                  <a:pt x="26341" y="1118"/>
                </a:cubicBezTo>
                <a:cubicBezTo>
                  <a:pt x="26341" y="1047"/>
                  <a:pt x="26295" y="1006"/>
                  <a:pt x="26242" y="1006"/>
                </a:cubicBezTo>
                <a:cubicBezTo>
                  <a:pt x="26214" y="1006"/>
                  <a:pt x="26183" y="1018"/>
                  <a:pt x="26157" y="1044"/>
                </a:cubicBezTo>
                <a:cubicBezTo>
                  <a:pt x="25644" y="1851"/>
                  <a:pt x="25057" y="2621"/>
                  <a:pt x="24434" y="3317"/>
                </a:cubicBezTo>
                <a:cubicBezTo>
                  <a:pt x="23811" y="4050"/>
                  <a:pt x="23225" y="4747"/>
                  <a:pt x="22675" y="5517"/>
                </a:cubicBezTo>
                <a:cubicBezTo>
                  <a:pt x="21612" y="7020"/>
                  <a:pt x="20768" y="8669"/>
                  <a:pt x="20145" y="10392"/>
                </a:cubicBezTo>
                <a:cubicBezTo>
                  <a:pt x="19815" y="11382"/>
                  <a:pt x="19522" y="12372"/>
                  <a:pt x="19339" y="13398"/>
                </a:cubicBezTo>
                <a:cubicBezTo>
                  <a:pt x="18899" y="13545"/>
                  <a:pt x="18496" y="13691"/>
                  <a:pt x="18092" y="13875"/>
                </a:cubicBezTo>
                <a:cubicBezTo>
                  <a:pt x="17286" y="14168"/>
                  <a:pt x="16443" y="14498"/>
                  <a:pt x="15636" y="14828"/>
                </a:cubicBezTo>
                <a:lnTo>
                  <a:pt x="15563" y="14791"/>
                </a:lnTo>
                <a:cubicBezTo>
                  <a:pt x="15490" y="14791"/>
                  <a:pt x="15380" y="14864"/>
                  <a:pt x="15416" y="14938"/>
                </a:cubicBezTo>
                <a:lnTo>
                  <a:pt x="15270" y="14974"/>
                </a:lnTo>
                <a:lnTo>
                  <a:pt x="15196" y="14974"/>
                </a:lnTo>
                <a:cubicBezTo>
                  <a:pt x="15196" y="14974"/>
                  <a:pt x="15160" y="14974"/>
                  <a:pt x="15160" y="15011"/>
                </a:cubicBezTo>
                <a:cubicBezTo>
                  <a:pt x="14683" y="15231"/>
                  <a:pt x="14207" y="15414"/>
                  <a:pt x="13730" y="15634"/>
                </a:cubicBezTo>
                <a:cubicBezTo>
                  <a:pt x="13840" y="15488"/>
                  <a:pt x="13987" y="15304"/>
                  <a:pt x="14133" y="15194"/>
                </a:cubicBezTo>
                <a:cubicBezTo>
                  <a:pt x="14500" y="14754"/>
                  <a:pt x="14867" y="14315"/>
                  <a:pt x="15196" y="13875"/>
                </a:cubicBezTo>
                <a:cubicBezTo>
                  <a:pt x="15856" y="12922"/>
                  <a:pt x="16479" y="11932"/>
                  <a:pt x="17029" y="10942"/>
                </a:cubicBezTo>
                <a:cubicBezTo>
                  <a:pt x="17579" y="9916"/>
                  <a:pt x="18056" y="8853"/>
                  <a:pt x="18496" y="7789"/>
                </a:cubicBezTo>
                <a:cubicBezTo>
                  <a:pt x="18899" y="6726"/>
                  <a:pt x="19302" y="5627"/>
                  <a:pt x="19632" y="4490"/>
                </a:cubicBezTo>
                <a:cubicBezTo>
                  <a:pt x="19925" y="3391"/>
                  <a:pt x="20219" y="2254"/>
                  <a:pt x="20439" y="1118"/>
                </a:cubicBezTo>
                <a:cubicBezTo>
                  <a:pt x="20475" y="971"/>
                  <a:pt x="20512" y="824"/>
                  <a:pt x="20549" y="714"/>
                </a:cubicBezTo>
                <a:cubicBezTo>
                  <a:pt x="20549" y="609"/>
                  <a:pt x="20473" y="523"/>
                  <a:pt x="20404" y="523"/>
                </a:cubicBezTo>
                <a:cubicBezTo>
                  <a:pt x="20376" y="523"/>
                  <a:pt x="20349" y="537"/>
                  <a:pt x="20329" y="568"/>
                </a:cubicBezTo>
                <a:cubicBezTo>
                  <a:pt x="19632" y="1448"/>
                  <a:pt x="18936" y="2364"/>
                  <a:pt x="18312" y="3317"/>
                </a:cubicBezTo>
                <a:cubicBezTo>
                  <a:pt x="17689" y="4270"/>
                  <a:pt x="17103" y="5223"/>
                  <a:pt x="16553" y="6213"/>
                </a:cubicBezTo>
                <a:cubicBezTo>
                  <a:pt x="16040" y="7203"/>
                  <a:pt x="15526" y="8229"/>
                  <a:pt x="15086" y="9256"/>
                </a:cubicBezTo>
                <a:cubicBezTo>
                  <a:pt x="14683" y="10319"/>
                  <a:pt x="14280" y="11345"/>
                  <a:pt x="13950" y="12445"/>
                </a:cubicBezTo>
                <a:cubicBezTo>
                  <a:pt x="13584" y="13508"/>
                  <a:pt x="13327" y="14571"/>
                  <a:pt x="13070" y="15708"/>
                </a:cubicBezTo>
                <a:cubicBezTo>
                  <a:pt x="13070" y="15781"/>
                  <a:pt x="13070" y="15891"/>
                  <a:pt x="13034" y="15964"/>
                </a:cubicBezTo>
                <a:cubicBezTo>
                  <a:pt x="11751" y="16551"/>
                  <a:pt x="10504" y="17137"/>
                  <a:pt x="9221" y="17724"/>
                </a:cubicBezTo>
                <a:cubicBezTo>
                  <a:pt x="9734" y="16954"/>
                  <a:pt x="10248" y="16184"/>
                  <a:pt x="10688" y="15341"/>
                </a:cubicBezTo>
                <a:cubicBezTo>
                  <a:pt x="11201" y="14388"/>
                  <a:pt x="11641" y="13435"/>
                  <a:pt x="12081" y="12445"/>
                </a:cubicBezTo>
                <a:cubicBezTo>
                  <a:pt x="12520" y="11492"/>
                  <a:pt x="12887" y="10465"/>
                  <a:pt x="13254" y="9439"/>
                </a:cubicBezTo>
                <a:cubicBezTo>
                  <a:pt x="13584" y="8413"/>
                  <a:pt x="13877" y="7386"/>
                  <a:pt x="14133" y="6323"/>
                </a:cubicBezTo>
                <a:cubicBezTo>
                  <a:pt x="14353" y="5297"/>
                  <a:pt x="14573" y="4234"/>
                  <a:pt x="14720" y="3171"/>
                </a:cubicBezTo>
                <a:lnTo>
                  <a:pt x="14793" y="2767"/>
                </a:lnTo>
                <a:cubicBezTo>
                  <a:pt x="14793" y="2667"/>
                  <a:pt x="14716" y="2610"/>
                  <a:pt x="14640" y="2610"/>
                </a:cubicBezTo>
                <a:cubicBezTo>
                  <a:pt x="14578" y="2610"/>
                  <a:pt x="14516" y="2648"/>
                  <a:pt x="14500" y="2731"/>
                </a:cubicBezTo>
                <a:lnTo>
                  <a:pt x="14463" y="3097"/>
                </a:lnTo>
                <a:cubicBezTo>
                  <a:pt x="14427" y="3134"/>
                  <a:pt x="14390" y="3134"/>
                  <a:pt x="14390" y="3171"/>
                </a:cubicBezTo>
                <a:cubicBezTo>
                  <a:pt x="13290" y="4930"/>
                  <a:pt x="12337" y="6763"/>
                  <a:pt x="11494" y="8669"/>
                </a:cubicBezTo>
                <a:cubicBezTo>
                  <a:pt x="10688" y="10575"/>
                  <a:pt x="9991" y="12518"/>
                  <a:pt x="9441" y="14498"/>
                </a:cubicBezTo>
                <a:cubicBezTo>
                  <a:pt x="9148" y="15634"/>
                  <a:pt x="8891" y="16734"/>
                  <a:pt x="8671" y="17870"/>
                </a:cubicBezTo>
                <a:cubicBezTo>
                  <a:pt x="8671" y="17907"/>
                  <a:pt x="8671" y="17980"/>
                  <a:pt x="8708" y="17980"/>
                </a:cubicBezTo>
                <a:cubicBezTo>
                  <a:pt x="5959" y="19300"/>
                  <a:pt x="3356" y="20876"/>
                  <a:pt x="936" y="22709"/>
                </a:cubicBezTo>
                <a:cubicBezTo>
                  <a:pt x="643" y="22929"/>
                  <a:pt x="350" y="23186"/>
                  <a:pt x="57" y="23406"/>
                </a:cubicBezTo>
                <a:cubicBezTo>
                  <a:pt x="0" y="23462"/>
                  <a:pt x="52" y="23540"/>
                  <a:pt x="112" y="23540"/>
                </a:cubicBezTo>
                <a:cubicBezTo>
                  <a:pt x="131" y="23540"/>
                  <a:pt x="150" y="23533"/>
                  <a:pt x="167" y="23516"/>
                </a:cubicBezTo>
                <a:cubicBezTo>
                  <a:pt x="2696" y="21573"/>
                  <a:pt x="5409" y="19887"/>
                  <a:pt x="8268" y="18494"/>
                </a:cubicBezTo>
                <a:cubicBezTo>
                  <a:pt x="8928" y="18164"/>
                  <a:pt x="9588" y="17870"/>
                  <a:pt x="10248" y="17540"/>
                </a:cubicBezTo>
                <a:cubicBezTo>
                  <a:pt x="10248" y="17577"/>
                  <a:pt x="10284" y="17577"/>
                  <a:pt x="10321" y="17577"/>
                </a:cubicBezTo>
                <a:cubicBezTo>
                  <a:pt x="11531" y="18127"/>
                  <a:pt x="12777" y="18567"/>
                  <a:pt x="14023" y="18970"/>
                </a:cubicBezTo>
                <a:cubicBezTo>
                  <a:pt x="15343" y="19373"/>
                  <a:pt x="16663" y="19703"/>
                  <a:pt x="17982" y="20033"/>
                </a:cubicBezTo>
                <a:cubicBezTo>
                  <a:pt x="19339" y="20326"/>
                  <a:pt x="20659" y="20583"/>
                  <a:pt x="22015" y="20803"/>
                </a:cubicBezTo>
                <a:cubicBezTo>
                  <a:pt x="23371" y="21060"/>
                  <a:pt x="24764" y="21280"/>
                  <a:pt x="26121" y="21500"/>
                </a:cubicBezTo>
                <a:cubicBezTo>
                  <a:pt x="27514" y="21646"/>
                  <a:pt x="28870" y="21939"/>
                  <a:pt x="30226" y="22306"/>
                </a:cubicBezTo>
                <a:cubicBezTo>
                  <a:pt x="30373" y="22379"/>
                  <a:pt x="30556" y="22416"/>
                  <a:pt x="30703" y="22489"/>
                </a:cubicBezTo>
                <a:cubicBezTo>
                  <a:pt x="30721" y="22498"/>
                  <a:pt x="30738" y="22502"/>
                  <a:pt x="30755" y="22502"/>
                </a:cubicBezTo>
                <a:cubicBezTo>
                  <a:pt x="30873" y="22502"/>
                  <a:pt x="30941" y="22297"/>
                  <a:pt x="30813" y="22233"/>
                </a:cubicBezTo>
                <a:cubicBezTo>
                  <a:pt x="29530" y="21683"/>
                  <a:pt x="28247" y="21133"/>
                  <a:pt x="26927" y="20693"/>
                </a:cubicBezTo>
                <a:cubicBezTo>
                  <a:pt x="25607" y="20217"/>
                  <a:pt x="24288" y="19777"/>
                  <a:pt x="22968" y="19373"/>
                </a:cubicBezTo>
                <a:cubicBezTo>
                  <a:pt x="21612" y="18970"/>
                  <a:pt x="20292" y="18567"/>
                  <a:pt x="18936" y="18200"/>
                </a:cubicBezTo>
                <a:cubicBezTo>
                  <a:pt x="17579" y="17797"/>
                  <a:pt x="16223" y="17467"/>
                  <a:pt x="14830" y="17247"/>
                </a:cubicBezTo>
                <a:cubicBezTo>
                  <a:pt x="14230" y="17150"/>
                  <a:pt x="13629" y="17103"/>
                  <a:pt x="13029" y="17103"/>
                </a:cubicBezTo>
                <a:cubicBezTo>
                  <a:pt x="12273" y="17103"/>
                  <a:pt x="11517" y="17177"/>
                  <a:pt x="10761" y="17321"/>
                </a:cubicBezTo>
                <a:lnTo>
                  <a:pt x="10651" y="17357"/>
                </a:lnTo>
                <a:cubicBezTo>
                  <a:pt x="11384" y="16991"/>
                  <a:pt x="12154" y="16624"/>
                  <a:pt x="12924" y="16294"/>
                </a:cubicBezTo>
                <a:lnTo>
                  <a:pt x="12924" y="16294"/>
                </a:lnTo>
                <a:lnTo>
                  <a:pt x="12850" y="16404"/>
                </a:lnTo>
                <a:cubicBezTo>
                  <a:pt x="12850" y="16430"/>
                  <a:pt x="12869" y="16456"/>
                  <a:pt x="12892" y="16456"/>
                </a:cubicBezTo>
                <a:cubicBezTo>
                  <a:pt x="12902" y="16456"/>
                  <a:pt x="12913" y="16451"/>
                  <a:pt x="12924" y="16441"/>
                </a:cubicBezTo>
                <a:cubicBezTo>
                  <a:pt x="12997" y="16404"/>
                  <a:pt x="13070" y="16331"/>
                  <a:pt x="13144" y="16257"/>
                </a:cubicBezTo>
                <a:cubicBezTo>
                  <a:pt x="13180" y="16257"/>
                  <a:pt x="13254" y="16221"/>
                  <a:pt x="13254" y="16184"/>
                </a:cubicBezTo>
                <a:cubicBezTo>
                  <a:pt x="14023" y="15818"/>
                  <a:pt x="14830" y="15488"/>
                  <a:pt x="15636" y="15158"/>
                </a:cubicBezTo>
                <a:cubicBezTo>
                  <a:pt x="16993" y="15634"/>
                  <a:pt x="18312" y="16074"/>
                  <a:pt x="19669" y="16477"/>
                </a:cubicBezTo>
                <a:cubicBezTo>
                  <a:pt x="20988" y="16917"/>
                  <a:pt x="22491" y="17357"/>
                  <a:pt x="23848" y="17797"/>
                </a:cubicBezTo>
                <a:cubicBezTo>
                  <a:pt x="25241" y="18200"/>
                  <a:pt x="26670" y="18604"/>
                  <a:pt x="28100" y="18970"/>
                </a:cubicBezTo>
                <a:cubicBezTo>
                  <a:pt x="29493" y="19337"/>
                  <a:pt x="30923" y="19667"/>
                  <a:pt x="32352" y="19923"/>
                </a:cubicBezTo>
                <a:cubicBezTo>
                  <a:pt x="33782" y="20217"/>
                  <a:pt x="35248" y="20473"/>
                  <a:pt x="36678" y="20656"/>
                </a:cubicBezTo>
                <a:lnTo>
                  <a:pt x="37228" y="20693"/>
                </a:lnTo>
                <a:cubicBezTo>
                  <a:pt x="37375" y="20693"/>
                  <a:pt x="37375" y="20473"/>
                  <a:pt x="37265" y="20436"/>
                </a:cubicBezTo>
                <a:cubicBezTo>
                  <a:pt x="35872" y="19923"/>
                  <a:pt x="34442" y="19447"/>
                  <a:pt x="33049" y="18970"/>
                </a:cubicBezTo>
                <a:cubicBezTo>
                  <a:pt x="31619" y="18494"/>
                  <a:pt x="30226" y="18054"/>
                  <a:pt x="28797" y="17614"/>
                </a:cubicBezTo>
                <a:cubicBezTo>
                  <a:pt x="27367" y="17211"/>
                  <a:pt x="25901" y="16807"/>
                  <a:pt x="24471" y="16441"/>
                </a:cubicBezTo>
                <a:cubicBezTo>
                  <a:pt x="23041" y="16038"/>
                  <a:pt x="21575" y="15708"/>
                  <a:pt x="20145" y="15378"/>
                </a:cubicBezTo>
                <a:cubicBezTo>
                  <a:pt x="18826" y="15048"/>
                  <a:pt x="17506" y="14901"/>
                  <a:pt x="16186" y="14901"/>
                </a:cubicBezTo>
                <a:lnTo>
                  <a:pt x="17139" y="14535"/>
                </a:lnTo>
                <a:cubicBezTo>
                  <a:pt x="17873" y="14241"/>
                  <a:pt x="18569" y="13985"/>
                  <a:pt x="19302" y="13691"/>
                </a:cubicBezTo>
                <a:lnTo>
                  <a:pt x="19522" y="13655"/>
                </a:lnTo>
                <a:cubicBezTo>
                  <a:pt x="20952" y="14241"/>
                  <a:pt x="22418" y="14754"/>
                  <a:pt x="23921" y="15194"/>
                </a:cubicBezTo>
                <a:cubicBezTo>
                  <a:pt x="25424" y="15634"/>
                  <a:pt x="26927" y="16001"/>
                  <a:pt x="28430" y="16294"/>
                </a:cubicBezTo>
                <a:cubicBezTo>
                  <a:pt x="29970" y="16587"/>
                  <a:pt x="31509" y="16844"/>
                  <a:pt x="33012" y="17027"/>
                </a:cubicBezTo>
                <a:cubicBezTo>
                  <a:pt x="34552" y="17211"/>
                  <a:pt x="36128" y="17321"/>
                  <a:pt x="37705" y="17394"/>
                </a:cubicBezTo>
                <a:cubicBezTo>
                  <a:pt x="38832" y="17448"/>
                  <a:pt x="39978" y="17482"/>
                  <a:pt x="41116" y="17482"/>
                </a:cubicBezTo>
                <a:cubicBezTo>
                  <a:pt x="41532" y="17482"/>
                  <a:pt x="41948" y="17477"/>
                  <a:pt x="42360" y="17467"/>
                </a:cubicBezTo>
                <a:lnTo>
                  <a:pt x="42947" y="17467"/>
                </a:lnTo>
                <a:cubicBezTo>
                  <a:pt x="43057" y="17467"/>
                  <a:pt x="43093" y="17284"/>
                  <a:pt x="42947" y="17211"/>
                </a:cubicBezTo>
                <a:cubicBezTo>
                  <a:pt x="41444" y="16734"/>
                  <a:pt x="39904" y="16294"/>
                  <a:pt x="38364" y="15891"/>
                </a:cubicBezTo>
                <a:cubicBezTo>
                  <a:pt x="36861" y="15488"/>
                  <a:pt x="35285" y="15121"/>
                  <a:pt x="33709" y="14791"/>
                </a:cubicBezTo>
                <a:cubicBezTo>
                  <a:pt x="32169" y="14498"/>
                  <a:pt x="30593" y="14241"/>
                  <a:pt x="29017" y="13985"/>
                </a:cubicBezTo>
                <a:cubicBezTo>
                  <a:pt x="27440" y="13765"/>
                  <a:pt x="25864" y="13545"/>
                  <a:pt x="24288" y="13398"/>
                </a:cubicBezTo>
                <a:cubicBezTo>
                  <a:pt x="23591" y="13325"/>
                  <a:pt x="22885" y="13288"/>
                  <a:pt x="22180" y="13288"/>
                </a:cubicBezTo>
                <a:cubicBezTo>
                  <a:pt x="21474" y="13288"/>
                  <a:pt x="20768" y="13325"/>
                  <a:pt x="20072" y="13398"/>
                </a:cubicBezTo>
                <a:cubicBezTo>
                  <a:pt x="20915" y="13105"/>
                  <a:pt x="21758" y="12812"/>
                  <a:pt x="22601" y="12518"/>
                </a:cubicBezTo>
                <a:cubicBezTo>
                  <a:pt x="23974" y="12659"/>
                  <a:pt x="25347" y="12726"/>
                  <a:pt x="26720" y="12726"/>
                </a:cubicBezTo>
                <a:cubicBezTo>
                  <a:pt x="28573" y="12726"/>
                  <a:pt x="30426" y="12603"/>
                  <a:pt x="32279" y="12372"/>
                </a:cubicBezTo>
                <a:cubicBezTo>
                  <a:pt x="35505" y="11932"/>
                  <a:pt x="38658" y="11125"/>
                  <a:pt x="41700" y="9989"/>
                </a:cubicBezTo>
                <a:cubicBezTo>
                  <a:pt x="43423" y="9366"/>
                  <a:pt x="45073" y="8596"/>
                  <a:pt x="46686" y="7753"/>
                </a:cubicBezTo>
                <a:cubicBezTo>
                  <a:pt x="46796" y="7716"/>
                  <a:pt x="46759" y="7533"/>
                  <a:pt x="46649" y="7496"/>
                </a:cubicBezTo>
                <a:cubicBezTo>
                  <a:pt x="43387" y="7679"/>
                  <a:pt x="40161" y="8046"/>
                  <a:pt x="36935" y="8596"/>
                </a:cubicBezTo>
                <a:cubicBezTo>
                  <a:pt x="33709" y="9146"/>
                  <a:pt x="30520" y="9879"/>
                  <a:pt x="27367" y="10759"/>
                </a:cubicBezTo>
                <a:cubicBezTo>
                  <a:pt x="26084" y="11125"/>
                  <a:pt x="24801" y="11529"/>
                  <a:pt x="23518" y="11968"/>
                </a:cubicBezTo>
                <a:cubicBezTo>
                  <a:pt x="24251" y="11565"/>
                  <a:pt x="24911" y="11162"/>
                  <a:pt x="25607" y="10722"/>
                </a:cubicBezTo>
                <a:cubicBezTo>
                  <a:pt x="26524" y="10062"/>
                  <a:pt x="27367" y="9366"/>
                  <a:pt x="28173" y="8596"/>
                </a:cubicBezTo>
                <a:cubicBezTo>
                  <a:pt x="28980" y="7789"/>
                  <a:pt x="29713" y="6946"/>
                  <a:pt x="30373" y="6067"/>
                </a:cubicBezTo>
                <a:cubicBezTo>
                  <a:pt x="30703" y="5590"/>
                  <a:pt x="31033" y="5150"/>
                  <a:pt x="31289" y="4674"/>
                </a:cubicBezTo>
                <a:cubicBezTo>
                  <a:pt x="31583" y="4234"/>
                  <a:pt x="31876" y="3720"/>
                  <a:pt x="32133" y="3244"/>
                </a:cubicBezTo>
                <a:cubicBezTo>
                  <a:pt x="32609" y="2217"/>
                  <a:pt x="33269" y="1264"/>
                  <a:pt x="34039" y="495"/>
                </a:cubicBezTo>
                <a:lnTo>
                  <a:pt x="34369" y="201"/>
                </a:lnTo>
                <a:cubicBezTo>
                  <a:pt x="34461" y="140"/>
                  <a:pt x="34373" y="1"/>
                  <a:pt x="34277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60"/>
          <p:cNvSpPr/>
          <p:nvPr/>
        </p:nvSpPr>
        <p:spPr>
          <a:xfrm rot="-5400000">
            <a:off x="-757390" y="1088852"/>
            <a:ext cx="2127125" cy="643625"/>
          </a:xfrm>
          <a:custGeom>
            <a:avLst/>
            <a:gdLst/>
            <a:ahLst/>
            <a:cxnLst/>
            <a:rect l="l" t="t" r="r" b="b"/>
            <a:pathLst>
              <a:path w="85085" h="25745" extrusionOk="0">
                <a:moveTo>
                  <a:pt x="1" y="0"/>
                </a:moveTo>
                <a:lnTo>
                  <a:pt x="1" y="2530"/>
                </a:lnTo>
                <a:cubicBezTo>
                  <a:pt x="7662" y="6306"/>
                  <a:pt x="12941" y="13674"/>
                  <a:pt x="19906" y="18696"/>
                </a:cubicBezTo>
                <a:cubicBezTo>
                  <a:pt x="20126" y="18879"/>
                  <a:pt x="20346" y="19026"/>
                  <a:pt x="20603" y="19209"/>
                </a:cubicBezTo>
                <a:cubicBezTo>
                  <a:pt x="26913" y="23518"/>
                  <a:pt x="34555" y="25744"/>
                  <a:pt x="42184" y="25744"/>
                </a:cubicBezTo>
                <a:cubicBezTo>
                  <a:pt x="47275" y="25744"/>
                  <a:pt x="52360" y="24753"/>
                  <a:pt x="57041" y="22728"/>
                </a:cubicBezTo>
                <a:cubicBezTo>
                  <a:pt x="67232" y="18329"/>
                  <a:pt x="74967" y="9751"/>
                  <a:pt x="85084" y="5206"/>
                </a:cubicBezTo>
                <a:lnTo>
                  <a:pt x="850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60"/>
          <p:cNvSpPr/>
          <p:nvPr/>
        </p:nvSpPr>
        <p:spPr>
          <a:xfrm rot="10800000">
            <a:off x="-217991" y="347100"/>
            <a:ext cx="931205" cy="667529"/>
          </a:xfrm>
          <a:custGeom>
            <a:avLst/>
            <a:gdLst/>
            <a:ahLst/>
            <a:cxnLst/>
            <a:rect l="l" t="t" r="r" b="b"/>
            <a:pathLst>
              <a:path w="20713" h="14848" extrusionOk="0">
                <a:moveTo>
                  <a:pt x="6709" y="1"/>
                </a:moveTo>
                <a:cubicBezTo>
                  <a:pt x="4656" y="3887"/>
                  <a:pt x="2420" y="7699"/>
                  <a:pt x="0" y="11365"/>
                </a:cubicBezTo>
                <a:cubicBezTo>
                  <a:pt x="5111" y="13675"/>
                  <a:pt x="10630" y="14847"/>
                  <a:pt x="16201" y="14847"/>
                </a:cubicBezTo>
                <a:cubicBezTo>
                  <a:pt x="17703" y="14847"/>
                  <a:pt x="19210" y="14762"/>
                  <a:pt x="20712" y="14591"/>
                </a:cubicBezTo>
                <a:lnTo>
                  <a:pt x="20712" y="6086"/>
                </a:lnTo>
                <a:cubicBezTo>
                  <a:pt x="17596" y="6013"/>
                  <a:pt x="14554" y="5206"/>
                  <a:pt x="11804" y="3777"/>
                </a:cubicBezTo>
                <a:cubicBezTo>
                  <a:pt x="9898" y="2824"/>
                  <a:pt x="8175" y="1541"/>
                  <a:pt x="67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61"/>
          <p:cNvSpPr/>
          <p:nvPr/>
        </p:nvSpPr>
        <p:spPr>
          <a:xfrm rot="5400000">
            <a:off x="7556147" y="120881"/>
            <a:ext cx="2766964" cy="837227"/>
          </a:xfrm>
          <a:custGeom>
            <a:avLst/>
            <a:gdLst/>
            <a:ahLst/>
            <a:cxnLst/>
            <a:rect l="l" t="t" r="r" b="b"/>
            <a:pathLst>
              <a:path w="85085" h="25745" extrusionOk="0">
                <a:moveTo>
                  <a:pt x="1" y="0"/>
                </a:moveTo>
                <a:lnTo>
                  <a:pt x="1" y="2530"/>
                </a:lnTo>
                <a:cubicBezTo>
                  <a:pt x="7662" y="6306"/>
                  <a:pt x="12941" y="13674"/>
                  <a:pt x="19906" y="18696"/>
                </a:cubicBezTo>
                <a:cubicBezTo>
                  <a:pt x="20126" y="18879"/>
                  <a:pt x="20346" y="19026"/>
                  <a:pt x="20603" y="19209"/>
                </a:cubicBezTo>
                <a:cubicBezTo>
                  <a:pt x="26913" y="23518"/>
                  <a:pt x="34555" y="25744"/>
                  <a:pt x="42184" y="25744"/>
                </a:cubicBezTo>
                <a:cubicBezTo>
                  <a:pt x="47275" y="25744"/>
                  <a:pt x="52360" y="24753"/>
                  <a:pt x="57041" y="22728"/>
                </a:cubicBezTo>
                <a:cubicBezTo>
                  <a:pt x="67232" y="18329"/>
                  <a:pt x="74967" y="9751"/>
                  <a:pt x="85084" y="5206"/>
                </a:cubicBezTo>
                <a:lnTo>
                  <a:pt x="850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61"/>
          <p:cNvSpPr/>
          <p:nvPr/>
        </p:nvSpPr>
        <p:spPr>
          <a:xfrm rot="3678335">
            <a:off x="-215883" y="4602760"/>
            <a:ext cx="1725044" cy="1024262"/>
          </a:xfrm>
          <a:custGeom>
            <a:avLst/>
            <a:gdLst/>
            <a:ahLst/>
            <a:cxnLst/>
            <a:rect l="l" t="t" r="r" b="b"/>
            <a:pathLst>
              <a:path w="52789" h="31344" extrusionOk="0">
                <a:moveTo>
                  <a:pt x="1" y="1"/>
                </a:moveTo>
                <a:lnTo>
                  <a:pt x="1" y="18587"/>
                </a:lnTo>
                <a:cubicBezTo>
                  <a:pt x="5866" y="19393"/>
                  <a:pt x="11621" y="21043"/>
                  <a:pt x="16680" y="24122"/>
                </a:cubicBezTo>
                <a:cubicBezTo>
                  <a:pt x="19759" y="25991"/>
                  <a:pt x="22509" y="28448"/>
                  <a:pt x="24671" y="31344"/>
                </a:cubicBezTo>
                <a:lnTo>
                  <a:pt x="52788" y="31344"/>
                </a:lnTo>
                <a:cubicBezTo>
                  <a:pt x="47546" y="20786"/>
                  <a:pt x="36915" y="13418"/>
                  <a:pt x="26138" y="8249"/>
                </a:cubicBezTo>
                <a:cubicBezTo>
                  <a:pt x="23498" y="6966"/>
                  <a:pt x="20786" y="5830"/>
                  <a:pt x="18073" y="4767"/>
                </a:cubicBezTo>
                <a:cubicBezTo>
                  <a:pt x="13234" y="2897"/>
                  <a:pt x="8249" y="1467"/>
                  <a:pt x="3153" y="588"/>
                </a:cubicBezTo>
                <a:cubicBezTo>
                  <a:pt x="2163" y="404"/>
                  <a:pt x="1100" y="18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61"/>
          <p:cNvSpPr/>
          <p:nvPr/>
        </p:nvSpPr>
        <p:spPr>
          <a:xfrm rot="5622700">
            <a:off x="-487869" y="416360"/>
            <a:ext cx="2269012" cy="1347170"/>
          </a:xfrm>
          <a:custGeom>
            <a:avLst/>
            <a:gdLst/>
            <a:ahLst/>
            <a:cxnLst/>
            <a:rect l="l" t="t" r="r" b="b"/>
            <a:pathLst>
              <a:path w="52789" h="31344" extrusionOk="0">
                <a:moveTo>
                  <a:pt x="1" y="1"/>
                </a:moveTo>
                <a:lnTo>
                  <a:pt x="1" y="18587"/>
                </a:lnTo>
                <a:cubicBezTo>
                  <a:pt x="5866" y="19393"/>
                  <a:pt x="11621" y="21043"/>
                  <a:pt x="16680" y="24122"/>
                </a:cubicBezTo>
                <a:cubicBezTo>
                  <a:pt x="19759" y="25991"/>
                  <a:pt x="22509" y="28448"/>
                  <a:pt x="24671" y="31344"/>
                </a:cubicBezTo>
                <a:lnTo>
                  <a:pt x="52788" y="31344"/>
                </a:lnTo>
                <a:cubicBezTo>
                  <a:pt x="47546" y="20786"/>
                  <a:pt x="36915" y="13418"/>
                  <a:pt x="26138" y="8249"/>
                </a:cubicBezTo>
                <a:cubicBezTo>
                  <a:pt x="23498" y="6966"/>
                  <a:pt x="20786" y="5830"/>
                  <a:pt x="18073" y="4767"/>
                </a:cubicBezTo>
                <a:cubicBezTo>
                  <a:pt x="13234" y="2897"/>
                  <a:pt x="8249" y="1467"/>
                  <a:pt x="3153" y="588"/>
                </a:cubicBezTo>
                <a:cubicBezTo>
                  <a:pt x="2163" y="404"/>
                  <a:pt x="1100" y="184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61"/>
          <p:cNvSpPr/>
          <p:nvPr/>
        </p:nvSpPr>
        <p:spPr>
          <a:xfrm rot="-2298006">
            <a:off x="308215" y="3605499"/>
            <a:ext cx="1563224" cy="1281315"/>
          </a:xfrm>
          <a:custGeom>
            <a:avLst/>
            <a:gdLst/>
            <a:ahLst/>
            <a:cxnLst/>
            <a:rect l="l" t="t" r="r" b="b"/>
            <a:pathLst>
              <a:path w="62527" h="51251" extrusionOk="0">
                <a:moveTo>
                  <a:pt x="35889" y="3192"/>
                </a:moveTo>
                <a:cubicBezTo>
                  <a:pt x="34936" y="4989"/>
                  <a:pt x="34020" y="6785"/>
                  <a:pt x="33030" y="8581"/>
                </a:cubicBezTo>
                <a:cubicBezTo>
                  <a:pt x="31930" y="10634"/>
                  <a:pt x="30830" y="12650"/>
                  <a:pt x="29731" y="14666"/>
                </a:cubicBezTo>
                <a:cubicBezTo>
                  <a:pt x="28594" y="16682"/>
                  <a:pt x="27458" y="18662"/>
                  <a:pt x="26285" y="20678"/>
                </a:cubicBezTo>
                <a:cubicBezTo>
                  <a:pt x="25112" y="22658"/>
                  <a:pt x="23939" y="24637"/>
                  <a:pt x="22766" y="26580"/>
                </a:cubicBezTo>
                <a:cubicBezTo>
                  <a:pt x="22252" y="27460"/>
                  <a:pt x="21702" y="28303"/>
                  <a:pt x="21189" y="29146"/>
                </a:cubicBezTo>
                <a:cubicBezTo>
                  <a:pt x="21629" y="28046"/>
                  <a:pt x="22032" y="26983"/>
                  <a:pt x="22472" y="25884"/>
                </a:cubicBezTo>
                <a:cubicBezTo>
                  <a:pt x="23279" y="23794"/>
                  <a:pt x="24159" y="21741"/>
                  <a:pt x="25075" y="19688"/>
                </a:cubicBezTo>
                <a:cubicBezTo>
                  <a:pt x="25991" y="17636"/>
                  <a:pt x="26981" y="15693"/>
                  <a:pt x="28081" y="13750"/>
                </a:cubicBezTo>
                <a:cubicBezTo>
                  <a:pt x="29144" y="11807"/>
                  <a:pt x="30317" y="9974"/>
                  <a:pt x="31600" y="8178"/>
                </a:cubicBezTo>
                <a:cubicBezTo>
                  <a:pt x="32920" y="6418"/>
                  <a:pt x="34349" y="4732"/>
                  <a:pt x="35889" y="3192"/>
                </a:cubicBezTo>
                <a:close/>
                <a:moveTo>
                  <a:pt x="60780" y="7078"/>
                </a:moveTo>
                <a:lnTo>
                  <a:pt x="60780" y="7078"/>
                </a:lnTo>
                <a:cubicBezTo>
                  <a:pt x="56161" y="10011"/>
                  <a:pt x="51469" y="12907"/>
                  <a:pt x="46777" y="15766"/>
                </a:cubicBezTo>
                <a:lnTo>
                  <a:pt x="46740" y="15766"/>
                </a:lnTo>
                <a:cubicBezTo>
                  <a:pt x="41534" y="18919"/>
                  <a:pt x="36256" y="21998"/>
                  <a:pt x="30940" y="25041"/>
                </a:cubicBezTo>
                <a:cubicBezTo>
                  <a:pt x="28521" y="26434"/>
                  <a:pt x="26065" y="27790"/>
                  <a:pt x="23572" y="29183"/>
                </a:cubicBezTo>
                <a:lnTo>
                  <a:pt x="23755" y="28963"/>
                </a:lnTo>
                <a:cubicBezTo>
                  <a:pt x="26578" y="26800"/>
                  <a:pt x="29437" y="24711"/>
                  <a:pt x="32370" y="22731"/>
                </a:cubicBezTo>
                <a:cubicBezTo>
                  <a:pt x="36806" y="19688"/>
                  <a:pt x="41388" y="16902"/>
                  <a:pt x="46080" y="14300"/>
                </a:cubicBezTo>
                <a:cubicBezTo>
                  <a:pt x="50772" y="11697"/>
                  <a:pt x="55575" y="9314"/>
                  <a:pt x="60523" y="7188"/>
                </a:cubicBezTo>
                <a:lnTo>
                  <a:pt x="60780" y="7078"/>
                </a:lnTo>
                <a:close/>
                <a:moveTo>
                  <a:pt x="46557" y="1543"/>
                </a:moveTo>
                <a:cubicBezTo>
                  <a:pt x="43917" y="5135"/>
                  <a:pt x="41205" y="8691"/>
                  <a:pt x="38382" y="12137"/>
                </a:cubicBezTo>
                <a:cubicBezTo>
                  <a:pt x="35193" y="16023"/>
                  <a:pt x="31893" y="19835"/>
                  <a:pt x="28521" y="23574"/>
                </a:cubicBezTo>
                <a:cubicBezTo>
                  <a:pt x="26835" y="25407"/>
                  <a:pt x="25112" y="27203"/>
                  <a:pt x="23389" y="29000"/>
                </a:cubicBezTo>
                <a:lnTo>
                  <a:pt x="22656" y="29586"/>
                </a:lnTo>
                <a:cubicBezTo>
                  <a:pt x="25552" y="25627"/>
                  <a:pt x="28558" y="21778"/>
                  <a:pt x="31673" y="18002"/>
                </a:cubicBezTo>
                <a:cubicBezTo>
                  <a:pt x="34936" y="14080"/>
                  <a:pt x="38345" y="10231"/>
                  <a:pt x="41864" y="6455"/>
                </a:cubicBezTo>
                <a:cubicBezTo>
                  <a:pt x="43404" y="4805"/>
                  <a:pt x="44980" y="3156"/>
                  <a:pt x="46557" y="1543"/>
                </a:cubicBezTo>
                <a:close/>
                <a:moveTo>
                  <a:pt x="20199" y="31016"/>
                </a:moveTo>
                <a:lnTo>
                  <a:pt x="20089" y="31272"/>
                </a:lnTo>
                <a:lnTo>
                  <a:pt x="19906" y="31786"/>
                </a:lnTo>
                <a:lnTo>
                  <a:pt x="19503" y="32115"/>
                </a:lnTo>
                <a:cubicBezTo>
                  <a:pt x="19723" y="31749"/>
                  <a:pt x="19943" y="31382"/>
                  <a:pt x="20199" y="31016"/>
                </a:cubicBezTo>
                <a:close/>
                <a:moveTo>
                  <a:pt x="19833" y="32152"/>
                </a:moveTo>
                <a:cubicBezTo>
                  <a:pt x="19833" y="32189"/>
                  <a:pt x="19833" y="32189"/>
                  <a:pt x="19870" y="32189"/>
                </a:cubicBezTo>
                <a:cubicBezTo>
                  <a:pt x="19723" y="32262"/>
                  <a:pt x="19613" y="32335"/>
                  <a:pt x="19503" y="32445"/>
                </a:cubicBezTo>
                <a:lnTo>
                  <a:pt x="19466" y="32409"/>
                </a:lnTo>
                <a:lnTo>
                  <a:pt x="19503" y="32409"/>
                </a:lnTo>
                <a:lnTo>
                  <a:pt x="19833" y="32152"/>
                </a:lnTo>
                <a:close/>
                <a:moveTo>
                  <a:pt x="44870" y="27020"/>
                </a:moveTo>
                <a:lnTo>
                  <a:pt x="44870" y="27020"/>
                </a:lnTo>
                <a:cubicBezTo>
                  <a:pt x="43441" y="27460"/>
                  <a:pt x="42011" y="27827"/>
                  <a:pt x="40581" y="28193"/>
                </a:cubicBezTo>
                <a:cubicBezTo>
                  <a:pt x="38748" y="28706"/>
                  <a:pt x="36916" y="29146"/>
                  <a:pt x="35046" y="29586"/>
                </a:cubicBezTo>
                <a:cubicBezTo>
                  <a:pt x="33176" y="30026"/>
                  <a:pt x="31344" y="30429"/>
                  <a:pt x="29474" y="30832"/>
                </a:cubicBezTo>
                <a:cubicBezTo>
                  <a:pt x="27604" y="31236"/>
                  <a:pt x="25735" y="31602"/>
                  <a:pt x="23865" y="31932"/>
                </a:cubicBezTo>
                <a:cubicBezTo>
                  <a:pt x="22216" y="32189"/>
                  <a:pt x="20566" y="32555"/>
                  <a:pt x="18953" y="33032"/>
                </a:cubicBezTo>
                <a:lnTo>
                  <a:pt x="18953" y="32995"/>
                </a:lnTo>
                <a:cubicBezTo>
                  <a:pt x="19540" y="32555"/>
                  <a:pt x="20163" y="32189"/>
                  <a:pt x="20859" y="31896"/>
                </a:cubicBezTo>
                <a:cubicBezTo>
                  <a:pt x="21666" y="31529"/>
                  <a:pt x="22509" y="31236"/>
                  <a:pt x="23352" y="30942"/>
                </a:cubicBezTo>
                <a:cubicBezTo>
                  <a:pt x="25112" y="30393"/>
                  <a:pt x="26871" y="29916"/>
                  <a:pt x="28667" y="29549"/>
                </a:cubicBezTo>
                <a:cubicBezTo>
                  <a:pt x="30500" y="29183"/>
                  <a:pt x="32297" y="28853"/>
                  <a:pt x="34130" y="28523"/>
                </a:cubicBezTo>
                <a:cubicBezTo>
                  <a:pt x="35962" y="28193"/>
                  <a:pt x="37869" y="27863"/>
                  <a:pt x="39738" y="27607"/>
                </a:cubicBezTo>
                <a:cubicBezTo>
                  <a:pt x="41461" y="27350"/>
                  <a:pt x="43147" y="27167"/>
                  <a:pt x="44870" y="27020"/>
                </a:cubicBezTo>
                <a:close/>
                <a:moveTo>
                  <a:pt x="24818" y="13933"/>
                </a:moveTo>
                <a:lnTo>
                  <a:pt x="24818" y="13933"/>
                </a:lnTo>
                <a:cubicBezTo>
                  <a:pt x="24122" y="16536"/>
                  <a:pt x="23279" y="19139"/>
                  <a:pt x="22289" y="21631"/>
                </a:cubicBezTo>
                <a:cubicBezTo>
                  <a:pt x="20933" y="25004"/>
                  <a:pt x="19356" y="28230"/>
                  <a:pt x="17560" y="31346"/>
                </a:cubicBezTo>
                <a:cubicBezTo>
                  <a:pt x="16680" y="32885"/>
                  <a:pt x="15764" y="34352"/>
                  <a:pt x="14774" y="35818"/>
                </a:cubicBezTo>
                <a:cubicBezTo>
                  <a:pt x="15764" y="32629"/>
                  <a:pt x="17010" y="29549"/>
                  <a:pt x="18477" y="26543"/>
                </a:cubicBezTo>
                <a:cubicBezTo>
                  <a:pt x="20016" y="23318"/>
                  <a:pt x="21702" y="20128"/>
                  <a:pt x="23352" y="16939"/>
                </a:cubicBezTo>
                <a:cubicBezTo>
                  <a:pt x="23792" y="16023"/>
                  <a:pt x="24232" y="15143"/>
                  <a:pt x="24672" y="14226"/>
                </a:cubicBezTo>
                <a:lnTo>
                  <a:pt x="24818" y="13933"/>
                </a:lnTo>
                <a:close/>
                <a:moveTo>
                  <a:pt x="45823" y="30576"/>
                </a:moveTo>
                <a:lnTo>
                  <a:pt x="45823" y="30576"/>
                </a:lnTo>
                <a:cubicBezTo>
                  <a:pt x="44174" y="30942"/>
                  <a:pt x="42561" y="31272"/>
                  <a:pt x="40911" y="31602"/>
                </a:cubicBezTo>
                <a:cubicBezTo>
                  <a:pt x="38712" y="32042"/>
                  <a:pt x="36549" y="32445"/>
                  <a:pt x="34349" y="32849"/>
                </a:cubicBezTo>
                <a:cubicBezTo>
                  <a:pt x="32187" y="33215"/>
                  <a:pt x="29987" y="33582"/>
                  <a:pt x="27824" y="33912"/>
                </a:cubicBezTo>
                <a:cubicBezTo>
                  <a:pt x="25625" y="34242"/>
                  <a:pt x="23462" y="34535"/>
                  <a:pt x="21299" y="34828"/>
                </a:cubicBezTo>
                <a:cubicBezTo>
                  <a:pt x="19466" y="35048"/>
                  <a:pt x="17670" y="35415"/>
                  <a:pt x="15910" y="35891"/>
                </a:cubicBezTo>
                <a:cubicBezTo>
                  <a:pt x="17084" y="35268"/>
                  <a:pt x="18330" y="34755"/>
                  <a:pt x="19613" y="34352"/>
                </a:cubicBezTo>
                <a:cubicBezTo>
                  <a:pt x="21556" y="33802"/>
                  <a:pt x="23535" y="33362"/>
                  <a:pt x="25552" y="33032"/>
                </a:cubicBezTo>
                <a:cubicBezTo>
                  <a:pt x="27861" y="32629"/>
                  <a:pt x="30170" y="32262"/>
                  <a:pt x="32517" y="31932"/>
                </a:cubicBezTo>
                <a:cubicBezTo>
                  <a:pt x="34863" y="31602"/>
                  <a:pt x="37209" y="31346"/>
                  <a:pt x="39555" y="31089"/>
                </a:cubicBezTo>
                <a:cubicBezTo>
                  <a:pt x="41644" y="30906"/>
                  <a:pt x="43734" y="30722"/>
                  <a:pt x="45823" y="30576"/>
                </a:cubicBezTo>
                <a:close/>
                <a:moveTo>
                  <a:pt x="19063" y="17709"/>
                </a:moveTo>
                <a:lnTo>
                  <a:pt x="19063" y="17709"/>
                </a:lnTo>
                <a:cubicBezTo>
                  <a:pt x="18806" y="18955"/>
                  <a:pt x="18550" y="20238"/>
                  <a:pt x="18257" y="21485"/>
                </a:cubicBezTo>
                <a:cubicBezTo>
                  <a:pt x="17890" y="23024"/>
                  <a:pt x="17523" y="24564"/>
                  <a:pt x="17084" y="26104"/>
                </a:cubicBezTo>
                <a:cubicBezTo>
                  <a:pt x="16607" y="27643"/>
                  <a:pt x="16167" y="29146"/>
                  <a:pt x="15581" y="30649"/>
                </a:cubicBezTo>
                <a:cubicBezTo>
                  <a:pt x="14994" y="32115"/>
                  <a:pt x="14371" y="33545"/>
                  <a:pt x="13674" y="34975"/>
                </a:cubicBezTo>
                <a:cubicBezTo>
                  <a:pt x="13308" y="35671"/>
                  <a:pt x="12941" y="36331"/>
                  <a:pt x="12538" y="37028"/>
                </a:cubicBezTo>
                <a:cubicBezTo>
                  <a:pt x="12208" y="37614"/>
                  <a:pt x="11878" y="38164"/>
                  <a:pt x="11511" y="38714"/>
                </a:cubicBezTo>
                <a:cubicBezTo>
                  <a:pt x="11915" y="37541"/>
                  <a:pt x="12318" y="36404"/>
                  <a:pt x="12685" y="35231"/>
                </a:cubicBezTo>
                <a:cubicBezTo>
                  <a:pt x="13234" y="33728"/>
                  <a:pt x="13748" y="32189"/>
                  <a:pt x="14261" y="30649"/>
                </a:cubicBezTo>
                <a:lnTo>
                  <a:pt x="15837" y="26030"/>
                </a:lnTo>
                <a:cubicBezTo>
                  <a:pt x="16350" y="24527"/>
                  <a:pt x="16827" y="23061"/>
                  <a:pt x="17377" y="21595"/>
                </a:cubicBezTo>
                <a:cubicBezTo>
                  <a:pt x="17853" y="20275"/>
                  <a:pt x="18403" y="18955"/>
                  <a:pt x="19063" y="17709"/>
                </a:cubicBezTo>
                <a:close/>
                <a:moveTo>
                  <a:pt x="42087" y="34599"/>
                </a:moveTo>
                <a:cubicBezTo>
                  <a:pt x="42452" y="34599"/>
                  <a:pt x="42818" y="34602"/>
                  <a:pt x="43184" y="34608"/>
                </a:cubicBezTo>
                <a:cubicBezTo>
                  <a:pt x="39262" y="35415"/>
                  <a:pt x="35339" y="36111"/>
                  <a:pt x="31417" y="36771"/>
                </a:cubicBezTo>
                <a:cubicBezTo>
                  <a:pt x="27055" y="37468"/>
                  <a:pt x="22729" y="38054"/>
                  <a:pt x="18367" y="38604"/>
                </a:cubicBezTo>
                <a:cubicBezTo>
                  <a:pt x="16240" y="38861"/>
                  <a:pt x="14151" y="39081"/>
                  <a:pt x="12025" y="39300"/>
                </a:cubicBezTo>
                <a:cubicBezTo>
                  <a:pt x="13491" y="38567"/>
                  <a:pt x="15031" y="38091"/>
                  <a:pt x="16644" y="37797"/>
                </a:cubicBezTo>
                <a:cubicBezTo>
                  <a:pt x="18733" y="37358"/>
                  <a:pt x="20859" y="37101"/>
                  <a:pt x="22985" y="36734"/>
                </a:cubicBezTo>
                <a:cubicBezTo>
                  <a:pt x="25258" y="36368"/>
                  <a:pt x="27494" y="36001"/>
                  <a:pt x="29767" y="35671"/>
                </a:cubicBezTo>
                <a:cubicBezTo>
                  <a:pt x="32040" y="35305"/>
                  <a:pt x="34349" y="35011"/>
                  <a:pt x="36659" y="34828"/>
                </a:cubicBezTo>
                <a:cubicBezTo>
                  <a:pt x="38461" y="34675"/>
                  <a:pt x="40264" y="34599"/>
                  <a:pt x="42087" y="34599"/>
                </a:cubicBezTo>
                <a:close/>
                <a:moveTo>
                  <a:pt x="13161" y="22951"/>
                </a:moveTo>
                <a:lnTo>
                  <a:pt x="13161" y="22951"/>
                </a:lnTo>
                <a:cubicBezTo>
                  <a:pt x="12904" y="25407"/>
                  <a:pt x="12428" y="27827"/>
                  <a:pt x="11805" y="30209"/>
                </a:cubicBezTo>
                <a:cubicBezTo>
                  <a:pt x="11072" y="32959"/>
                  <a:pt x="10192" y="35708"/>
                  <a:pt x="9275" y="38421"/>
                </a:cubicBezTo>
                <a:cubicBezTo>
                  <a:pt x="8835" y="39850"/>
                  <a:pt x="8286" y="41243"/>
                  <a:pt x="7626" y="42563"/>
                </a:cubicBezTo>
                <a:cubicBezTo>
                  <a:pt x="8286" y="39997"/>
                  <a:pt x="8945" y="37468"/>
                  <a:pt x="9679" y="34902"/>
                </a:cubicBezTo>
                <a:cubicBezTo>
                  <a:pt x="10448" y="32079"/>
                  <a:pt x="11255" y="29293"/>
                  <a:pt x="12061" y="26507"/>
                </a:cubicBezTo>
                <a:cubicBezTo>
                  <a:pt x="12428" y="25297"/>
                  <a:pt x="12795" y="24124"/>
                  <a:pt x="13161" y="22951"/>
                </a:cubicBezTo>
                <a:close/>
                <a:moveTo>
                  <a:pt x="37795" y="37174"/>
                </a:moveTo>
                <a:cubicBezTo>
                  <a:pt x="34130" y="37981"/>
                  <a:pt x="30464" y="38714"/>
                  <a:pt x="26798" y="39447"/>
                </a:cubicBezTo>
                <a:cubicBezTo>
                  <a:pt x="22692" y="40254"/>
                  <a:pt x="18623" y="40987"/>
                  <a:pt x="14517" y="41683"/>
                </a:cubicBezTo>
                <a:cubicBezTo>
                  <a:pt x="12465" y="42013"/>
                  <a:pt x="10375" y="42343"/>
                  <a:pt x="8359" y="42673"/>
                </a:cubicBezTo>
                <a:cubicBezTo>
                  <a:pt x="10045" y="41903"/>
                  <a:pt x="11805" y="41280"/>
                  <a:pt x="13601" y="40877"/>
                </a:cubicBezTo>
                <a:lnTo>
                  <a:pt x="13564" y="40877"/>
                </a:lnTo>
                <a:cubicBezTo>
                  <a:pt x="15544" y="40400"/>
                  <a:pt x="17523" y="39997"/>
                  <a:pt x="19540" y="39594"/>
                </a:cubicBezTo>
                <a:cubicBezTo>
                  <a:pt x="21592" y="39154"/>
                  <a:pt x="23645" y="38751"/>
                  <a:pt x="25735" y="38384"/>
                </a:cubicBezTo>
                <a:cubicBezTo>
                  <a:pt x="27824" y="38017"/>
                  <a:pt x="29877" y="37724"/>
                  <a:pt x="31967" y="37504"/>
                </a:cubicBezTo>
                <a:cubicBezTo>
                  <a:pt x="33910" y="37284"/>
                  <a:pt x="35852" y="37174"/>
                  <a:pt x="37795" y="37174"/>
                </a:cubicBezTo>
                <a:close/>
                <a:moveTo>
                  <a:pt x="7516" y="43003"/>
                </a:moveTo>
                <a:lnTo>
                  <a:pt x="7479" y="43076"/>
                </a:lnTo>
                <a:lnTo>
                  <a:pt x="7479" y="43003"/>
                </a:lnTo>
                <a:close/>
                <a:moveTo>
                  <a:pt x="47747" y="1"/>
                </a:moveTo>
                <a:cubicBezTo>
                  <a:pt x="47716" y="1"/>
                  <a:pt x="47684" y="12"/>
                  <a:pt x="47656" y="40"/>
                </a:cubicBezTo>
                <a:cubicBezTo>
                  <a:pt x="43991" y="3706"/>
                  <a:pt x="40435" y="7445"/>
                  <a:pt x="37026" y="11330"/>
                </a:cubicBezTo>
                <a:cubicBezTo>
                  <a:pt x="33616" y="15180"/>
                  <a:pt x="30317" y="19139"/>
                  <a:pt x="27164" y="23208"/>
                </a:cubicBezTo>
                <a:cubicBezTo>
                  <a:pt x="25368" y="25480"/>
                  <a:pt x="23645" y="27790"/>
                  <a:pt x="21959" y="30099"/>
                </a:cubicBezTo>
                <a:cubicBezTo>
                  <a:pt x="21922" y="30136"/>
                  <a:pt x="21922" y="30136"/>
                  <a:pt x="21922" y="30173"/>
                </a:cubicBezTo>
                <a:lnTo>
                  <a:pt x="21006" y="30906"/>
                </a:lnTo>
                <a:lnTo>
                  <a:pt x="20346" y="31419"/>
                </a:lnTo>
                <a:lnTo>
                  <a:pt x="20969" y="29843"/>
                </a:lnTo>
                <a:cubicBezTo>
                  <a:pt x="21482" y="29036"/>
                  <a:pt x="21959" y="28230"/>
                  <a:pt x="22472" y="27423"/>
                </a:cubicBezTo>
                <a:cubicBezTo>
                  <a:pt x="23682" y="25444"/>
                  <a:pt x="24892" y="23464"/>
                  <a:pt x="26065" y="21485"/>
                </a:cubicBezTo>
                <a:cubicBezTo>
                  <a:pt x="27201" y="19505"/>
                  <a:pt x="28374" y="17489"/>
                  <a:pt x="29511" y="15473"/>
                </a:cubicBezTo>
                <a:cubicBezTo>
                  <a:pt x="30647" y="13493"/>
                  <a:pt x="31747" y="11477"/>
                  <a:pt x="32847" y="9461"/>
                </a:cubicBezTo>
                <a:cubicBezTo>
                  <a:pt x="33946" y="7445"/>
                  <a:pt x="35009" y="5392"/>
                  <a:pt x="36109" y="3339"/>
                </a:cubicBezTo>
                <a:lnTo>
                  <a:pt x="36512" y="2569"/>
                </a:lnTo>
                <a:cubicBezTo>
                  <a:pt x="36567" y="2487"/>
                  <a:pt x="36478" y="2384"/>
                  <a:pt x="36383" y="2384"/>
                </a:cubicBezTo>
                <a:cubicBezTo>
                  <a:pt x="36352" y="2384"/>
                  <a:pt x="36320" y="2395"/>
                  <a:pt x="36292" y="2423"/>
                </a:cubicBezTo>
                <a:cubicBezTo>
                  <a:pt x="34716" y="3962"/>
                  <a:pt x="33250" y="5612"/>
                  <a:pt x="31893" y="7371"/>
                </a:cubicBezTo>
                <a:cubicBezTo>
                  <a:pt x="30574" y="9131"/>
                  <a:pt x="29327" y="10964"/>
                  <a:pt x="28228" y="12870"/>
                </a:cubicBezTo>
                <a:cubicBezTo>
                  <a:pt x="27128" y="14813"/>
                  <a:pt x="26101" y="16792"/>
                  <a:pt x="25185" y="18809"/>
                </a:cubicBezTo>
                <a:cubicBezTo>
                  <a:pt x="24232" y="20825"/>
                  <a:pt x="23352" y="22878"/>
                  <a:pt x="22509" y="24967"/>
                </a:cubicBezTo>
                <a:cubicBezTo>
                  <a:pt x="21776" y="26763"/>
                  <a:pt x="21116" y="28596"/>
                  <a:pt x="20419" y="30393"/>
                </a:cubicBezTo>
                <a:lnTo>
                  <a:pt x="19246" y="32299"/>
                </a:lnTo>
                <a:lnTo>
                  <a:pt x="17963" y="33362"/>
                </a:lnTo>
                <a:lnTo>
                  <a:pt x="17890" y="33399"/>
                </a:lnTo>
                <a:cubicBezTo>
                  <a:pt x="17853" y="33399"/>
                  <a:pt x="17853" y="33435"/>
                  <a:pt x="17853" y="33472"/>
                </a:cubicBezTo>
                <a:cubicBezTo>
                  <a:pt x="16864" y="34315"/>
                  <a:pt x="15874" y="35158"/>
                  <a:pt x="14921" y="36038"/>
                </a:cubicBezTo>
                <a:cubicBezTo>
                  <a:pt x="16827" y="33215"/>
                  <a:pt x="18550" y="30319"/>
                  <a:pt x="20053" y="27277"/>
                </a:cubicBezTo>
                <a:cubicBezTo>
                  <a:pt x="21666" y="24051"/>
                  <a:pt x="23022" y="20715"/>
                  <a:pt x="24122" y="17306"/>
                </a:cubicBezTo>
                <a:cubicBezTo>
                  <a:pt x="24672" y="15546"/>
                  <a:pt x="25185" y="13750"/>
                  <a:pt x="25625" y="11917"/>
                </a:cubicBezTo>
                <a:cubicBezTo>
                  <a:pt x="25662" y="11770"/>
                  <a:pt x="25698" y="11587"/>
                  <a:pt x="25735" y="11404"/>
                </a:cubicBezTo>
                <a:cubicBezTo>
                  <a:pt x="25757" y="11294"/>
                  <a:pt x="25674" y="11224"/>
                  <a:pt x="25589" y="11224"/>
                </a:cubicBezTo>
                <a:cubicBezTo>
                  <a:pt x="25531" y="11224"/>
                  <a:pt x="25471" y="11256"/>
                  <a:pt x="25442" y="11330"/>
                </a:cubicBezTo>
                <a:cubicBezTo>
                  <a:pt x="25405" y="11514"/>
                  <a:pt x="25368" y="11697"/>
                  <a:pt x="25332" y="11880"/>
                </a:cubicBezTo>
                <a:cubicBezTo>
                  <a:pt x="25112" y="12577"/>
                  <a:pt x="24855" y="13273"/>
                  <a:pt x="24525" y="13933"/>
                </a:cubicBezTo>
                <a:cubicBezTo>
                  <a:pt x="24159" y="14740"/>
                  <a:pt x="23755" y="15546"/>
                  <a:pt x="23352" y="16316"/>
                </a:cubicBezTo>
                <a:cubicBezTo>
                  <a:pt x="22546" y="17929"/>
                  <a:pt x="21739" y="19542"/>
                  <a:pt x="20896" y="21118"/>
                </a:cubicBezTo>
                <a:cubicBezTo>
                  <a:pt x="19283" y="24307"/>
                  <a:pt x="17670" y="27497"/>
                  <a:pt x="16277" y="30796"/>
                </a:cubicBezTo>
                <a:cubicBezTo>
                  <a:pt x="15507" y="32665"/>
                  <a:pt x="14847" y="34535"/>
                  <a:pt x="14297" y="36478"/>
                </a:cubicBezTo>
                <a:cubicBezTo>
                  <a:pt x="14297" y="36514"/>
                  <a:pt x="14297" y="36551"/>
                  <a:pt x="14297" y="36588"/>
                </a:cubicBezTo>
                <a:cubicBezTo>
                  <a:pt x="13271" y="37504"/>
                  <a:pt x="12281" y="38421"/>
                  <a:pt x="11292" y="39337"/>
                </a:cubicBezTo>
                <a:lnTo>
                  <a:pt x="11255" y="39337"/>
                </a:lnTo>
                <a:lnTo>
                  <a:pt x="11328" y="39190"/>
                </a:lnTo>
                <a:cubicBezTo>
                  <a:pt x="12171" y="38054"/>
                  <a:pt x="12941" y="36881"/>
                  <a:pt x="13601" y="35635"/>
                </a:cubicBezTo>
                <a:cubicBezTo>
                  <a:pt x="14334" y="34242"/>
                  <a:pt x="15031" y="32812"/>
                  <a:pt x="15581" y="31309"/>
                </a:cubicBezTo>
                <a:cubicBezTo>
                  <a:pt x="16167" y="29843"/>
                  <a:pt x="16680" y="28340"/>
                  <a:pt x="17157" y="26800"/>
                </a:cubicBezTo>
                <a:cubicBezTo>
                  <a:pt x="17633" y="25297"/>
                  <a:pt x="18037" y="23721"/>
                  <a:pt x="18403" y="22145"/>
                </a:cubicBezTo>
                <a:cubicBezTo>
                  <a:pt x="18770" y="20568"/>
                  <a:pt x="19100" y="19029"/>
                  <a:pt x="19393" y="17452"/>
                </a:cubicBezTo>
                <a:lnTo>
                  <a:pt x="19503" y="16866"/>
                </a:lnTo>
                <a:cubicBezTo>
                  <a:pt x="19527" y="16768"/>
                  <a:pt x="19438" y="16687"/>
                  <a:pt x="19354" y="16687"/>
                </a:cubicBezTo>
                <a:cubicBezTo>
                  <a:pt x="19312" y="16687"/>
                  <a:pt x="19271" y="16707"/>
                  <a:pt x="19246" y="16756"/>
                </a:cubicBezTo>
                <a:cubicBezTo>
                  <a:pt x="18550" y="18112"/>
                  <a:pt x="17890" y="19505"/>
                  <a:pt x="17377" y="20935"/>
                </a:cubicBezTo>
                <a:cubicBezTo>
                  <a:pt x="16827" y="22401"/>
                  <a:pt x="16314" y="23831"/>
                  <a:pt x="15837" y="25297"/>
                </a:cubicBezTo>
                <a:cubicBezTo>
                  <a:pt x="15287" y="26837"/>
                  <a:pt x="14774" y="28413"/>
                  <a:pt x="14224" y="29916"/>
                </a:cubicBezTo>
                <a:lnTo>
                  <a:pt x="12648" y="34572"/>
                </a:lnTo>
                <a:lnTo>
                  <a:pt x="11035" y="39227"/>
                </a:lnTo>
                <a:lnTo>
                  <a:pt x="10962" y="39447"/>
                </a:lnTo>
                <a:cubicBezTo>
                  <a:pt x="10925" y="39447"/>
                  <a:pt x="10925" y="39484"/>
                  <a:pt x="10925" y="39557"/>
                </a:cubicBezTo>
                <a:cubicBezTo>
                  <a:pt x="10925" y="39630"/>
                  <a:pt x="10888" y="39704"/>
                  <a:pt x="10852" y="39814"/>
                </a:cubicBezTo>
                <a:cubicBezTo>
                  <a:pt x="10192" y="40400"/>
                  <a:pt x="9569" y="41023"/>
                  <a:pt x="8909" y="41647"/>
                </a:cubicBezTo>
                <a:cubicBezTo>
                  <a:pt x="8542" y="42013"/>
                  <a:pt x="8176" y="42380"/>
                  <a:pt x="7846" y="42746"/>
                </a:cubicBezTo>
                <a:cubicBezTo>
                  <a:pt x="9092" y="40254"/>
                  <a:pt x="9862" y="37578"/>
                  <a:pt x="10705" y="34938"/>
                </a:cubicBezTo>
                <a:cubicBezTo>
                  <a:pt x="11621" y="32189"/>
                  <a:pt x="12355" y="29366"/>
                  <a:pt x="12941" y="26543"/>
                </a:cubicBezTo>
                <a:cubicBezTo>
                  <a:pt x="13271" y="24931"/>
                  <a:pt x="13454" y="23318"/>
                  <a:pt x="13564" y="21705"/>
                </a:cubicBezTo>
                <a:cubicBezTo>
                  <a:pt x="13564" y="21622"/>
                  <a:pt x="13495" y="21575"/>
                  <a:pt x="13421" y="21575"/>
                </a:cubicBezTo>
                <a:cubicBezTo>
                  <a:pt x="13364" y="21575"/>
                  <a:pt x="13303" y="21604"/>
                  <a:pt x="13271" y="21668"/>
                </a:cubicBezTo>
                <a:cubicBezTo>
                  <a:pt x="12428" y="24454"/>
                  <a:pt x="11585" y="27277"/>
                  <a:pt x="10778" y="30063"/>
                </a:cubicBezTo>
                <a:cubicBezTo>
                  <a:pt x="9972" y="32885"/>
                  <a:pt x="9165" y="35708"/>
                  <a:pt x="8396" y="38531"/>
                </a:cubicBezTo>
                <a:cubicBezTo>
                  <a:pt x="7956" y="40107"/>
                  <a:pt x="7552" y="41683"/>
                  <a:pt x="7149" y="43296"/>
                </a:cubicBezTo>
                <a:cubicBezTo>
                  <a:pt x="7113" y="43333"/>
                  <a:pt x="7113" y="43369"/>
                  <a:pt x="7149" y="43406"/>
                </a:cubicBezTo>
                <a:cubicBezTo>
                  <a:pt x="4656" y="45899"/>
                  <a:pt x="2310" y="48465"/>
                  <a:pt x="1" y="51068"/>
                </a:cubicBezTo>
                <a:lnTo>
                  <a:pt x="1" y="51251"/>
                </a:lnTo>
                <a:cubicBezTo>
                  <a:pt x="2384" y="48575"/>
                  <a:pt x="4803" y="45972"/>
                  <a:pt x="7332" y="43443"/>
                </a:cubicBezTo>
                <a:lnTo>
                  <a:pt x="7332" y="43406"/>
                </a:lnTo>
                <a:cubicBezTo>
                  <a:pt x="7406" y="43333"/>
                  <a:pt x="7479" y="43296"/>
                  <a:pt x="7552" y="43223"/>
                </a:cubicBezTo>
                <a:lnTo>
                  <a:pt x="7736" y="43003"/>
                </a:lnTo>
                <a:cubicBezTo>
                  <a:pt x="11805" y="42416"/>
                  <a:pt x="15837" y="41720"/>
                  <a:pt x="19870" y="40987"/>
                </a:cubicBezTo>
                <a:cubicBezTo>
                  <a:pt x="23939" y="40290"/>
                  <a:pt x="28081" y="39484"/>
                  <a:pt x="32150" y="38641"/>
                </a:cubicBezTo>
                <a:cubicBezTo>
                  <a:pt x="34423" y="38164"/>
                  <a:pt x="36732" y="37651"/>
                  <a:pt x="39005" y="37174"/>
                </a:cubicBezTo>
                <a:cubicBezTo>
                  <a:pt x="39152" y="37101"/>
                  <a:pt x="39115" y="36918"/>
                  <a:pt x="38968" y="36881"/>
                </a:cubicBezTo>
                <a:cubicBezTo>
                  <a:pt x="36879" y="36881"/>
                  <a:pt x="34753" y="36954"/>
                  <a:pt x="32663" y="37138"/>
                </a:cubicBezTo>
                <a:cubicBezTo>
                  <a:pt x="30574" y="37358"/>
                  <a:pt x="28484" y="37614"/>
                  <a:pt x="26395" y="37981"/>
                </a:cubicBezTo>
                <a:cubicBezTo>
                  <a:pt x="24342" y="38347"/>
                  <a:pt x="22252" y="38751"/>
                  <a:pt x="20163" y="39154"/>
                </a:cubicBezTo>
                <a:cubicBezTo>
                  <a:pt x="18110" y="39594"/>
                  <a:pt x="16130" y="39997"/>
                  <a:pt x="14114" y="40474"/>
                </a:cubicBezTo>
                <a:cubicBezTo>
                  <a:pt x="12208" y="40877"/>
                  <a:pt x="10338" y="41500"/>
                  <a:pt x="8542" y="42306"/>
                </a:cubicBezTo>
                <a:cubicBezTo>
                  <a:pt x="8469" y="42343"/>
                  <a:pt x="8359" y="42416"/>
                  <a:pt x="8286" y="42453"/>
                </a:cubicBezTo>
                <a:cubicBezTo>
                  <a:pt x="9129" y="41610"/>
                  <a:pt x="10008" y="40767"/>
                  <a:pt x="10888" y="39924"/>
                </a:cubicBezTo>
                <a:cubicBezTo>
                  <a:pt x="10908" y="39933"/>
                  <a:pt x="10928" y="39938"/>
                  <a:pt x="10947" y="39938"/>
                </a:cubicBezTo>
                <a:cubicBezTo>
                  <a:pt x="10998" y="39938"/>
                  <a:pt x="11045" y="39904"/>
                  <a:pt x="11072" y="39850"/>
                </a:cubicBezTo>
                <a:cubicBezTo>
                  <a:pt x="11072" y="39814"/>
                  <a:pt x="11072" y="39777"/>
                  <a:pt x="11108" y="39740"/>
                </a:cubicBezTo>
                <a:lnTo>
                  <a:pt x="11365" y="39594"/>
                </a:lnTo>
                <a:cubicBezTo>
                  <a:pt x="13418" y="39374"/>
                  <a:pt x="15471" y="39154"/>
                  <a:pt x="17560" y="38897"/>
                </a:cubicBezTo>
                <a:cubicBezTo>
                  <a:pt x="19723" y="38641"/>
                  <a:pt x="21886" y="38384"/>
                  <a:pt x="24049" y="38091"/>
                </a:cubicBezTo>
                <a:cubicBezTo>
                  <a:pt x="26175" y="37797"/>
                  <a:pt x="28374" y="37468"/>
                  <a:pt x="30574" y="37138"/>
                </a:cubicBezTo>
                <a:cubicBezTo>
                  <a:pt x="32737" y="36771"/>
                  <a:pt x="34863" y="36404"/>
                  <a:pt x="37026" y="36038"/>
                </a:cubicBezTo>
                <a:cubicBezTo>
                  <a:pt x="39188" y="35635"/>
                  <a:pt x="41351" y="35231"/>
                  <a:pt x="43514" y="34792"/>
                </a:cubicBezTo>
                <a:lnTo>
                  <a:pt x="44320" y="34645"/>
                </a:lnTo>
                <a:cubicBezTo>
                  <a:pt x="44467" y="34608"/>
                  <a:pt x="44430" y="34388"/>
                  <a:pt x="44284" y="34352"/>
                </a:cubicBezTo>
                <a:cubicBezTo>
                  <a:pt x="43418" y="34310"/>
                  <a:pt x="42552" y="34290"/>
                  <a:pt x="41688" y="34290"/>
                </a:cubicBezTo>
                <a:cubicBezTo>
                  <a:pt x="40247" y="34290"/>
                  <a:pt x="38813" y="34347"/>
                  <a:pt x="37392" y="34462"/>
                </a:cubicBezTo>
                <a:cubicBezTo>
                  <a:pt x="35083" y="34645"/>
                  <a:pt x="32810" y="34938"/>
                  <a:pt x="30500" y="35231"/>
                </a:cubicBezTo>
                <a:cubicBezTo>
                  <a:pt x="28228" y="35561"/>
                  <a:pt x="25918" y="35965"/>
                  <a:pt x="23645" y="36331"/>
                </a:cubicBezTo>
                <a:cubicBezTo>
                  <a:pt x="22509" y="36551"/>
                  <a:pt x="21373" y="36734"/>
                  <a:pt x="20236" y="36918"/>
                </a:cubicBezTo>
                <a:cubicBezTo>
                  <a:pt x="19210" y="37064"/>
                  <a:pt x="18220" y="37211"/>
                  <a:pt x="17193" y="37394"/>
                </a:cubicBezTo>
                <a:cubicBezTo>
                  <a:pt x="15214" y="37724"/>
                  <a:pt x="13344" y="38347"/>
                  <a:pt x="11585" y="39300"/>
                </a:cubicBezTo>
                <a:cubicBezTo>
                  <a:pt x="12428" y="38494"/>
                  <a:pt x="13308" y="37688"/>
                  <a:pt x="14188" y="36881"/>
                </a:cubicBezTo>
                <a:cubicBezTo>
                  <a:pt x="14407" y="36771"/>
                  <a:pt x="14591" y="36624"/>
                  <a:pt x="14811" y="36478"/>
                </a:cubicBezTo>
                <a:cubicBezTo>
                  <a:pt x="16644" y="35855"/>
                  <a:pt x="18586" y="35415"/>
                  <a:pt x="20529" y="35195"/>
                </a:cubicBezTo>
                <a:cubicBezTo>
                  <a:pt x="22692" y="34865"/>
                  <a:pt x="24855" y="34608"/>
                  <a:pt x="26981" y="34278"/>
                </a:cubicBezTo>
                <a:cubicBezTo>
                  <a:pt x="29144" y="33948"/>
                  <a:pt x="31380" y="33582"/>
                  <a:pt x="33543" y="33215"/>
                </a:cubicBezTo>
                <a:cubicBezTo>
                  <a:pt x="35742" y="32812"/>
                  <a:pt x="37905" y="32409"/>
                  <a:pt x="40105" y="32006"/>
                </a:cubicBezTo>
                <a:cubicBezTo>
                  <a:pt x="42268" y="31566"/>
                  <a:pt x="44430" y="31089"/>
                  <a:pt x="46593" y="30613"/>
                </a:cubicBezTo>
                <a:lnTo>
                  <a:pt x="47400" y="30429"/>
                </a:lnTo>
                <a:cubicBezTo>
                  <a:pt x="47546" y="30393"/>
                  <a:pt x="47510" y="30209"/>
                  <a:pt x="47363" y="30173"/>
                </a:cubicBezTo>
                <a:cubicBezTo>
                  <a:pt x="44980" y="30319"/>
                  <a:pt x="42634" y="30503"/>
                  <a:pt x="40288" y="30722"/>
                </a:cubicBezTo>
                <a:cubicBezTo>
                  <a:pt x="37905" y="30979"/>
                  <a:pt x="35559" y="31236"/>
                  <a:pt x="33250" y="31529"/>
                </a:cubicBezTo>
                <a:cubicBezTo>
                  <a:pt x="30904" y="31859"/>
                  <a:pt x="28558" y="32225"/>
                  <a:pt x="26211" y="32629"/>
                </a:cubicBezTo>
                <a:cubicBezTo>
                  <a:pt x="24159" y="32959"/>
                  <a:pt x="22106" y="33399"/>
                  <a:pt x="20089" y="33948"/>
                </a:cubicBezTo>
                <a:cubicBezTo>
                  <a:pt x="18403" y="34425"/>
                  <a:pt x="16790" y="35158"/>
                  <a:pt x="15287" y="36111"/>
                </a:cubicBezTo>
                <a:lnTo>
                  <a:pt x="15141" y="36148"/>
                </a:lnTo>
                <a:cubicBezTo>
                  <a:pt x="16057" y="35305"/>
                  <a:pt x="17047" y="34462"/>
                  <a:pt x="18000" y="33655"/>
                </a:cubicBezTo>
                <a:lnTo>
                  <a:pt x="18037" y="33655"/>
                </a:lnTo>
                <a:cubicBezTo>
                  <a:pt x="18880" y="33289"/>
                  <a:pt x="19760" y="33032"/>
                  <a:pt x="20639" y="32849"/>
                </a:cubicBezTo>
                <a:cubicBezTo>
                  <a:pt x="21519" y="32665"/>
                  <a:pt x="22436" y="32482"/>
                  <a:pt x="23315" y="32335"/>
                </a:cubicBezTo>
                <a:cubicBezTo>
                  <a:pt x="25185" y="32006"/>
                  <a:pt x="27055" y="31639"/>
                  <a:pt x="28887" y="31272"/>
                </a:cubicBezTo>
                <a:cubicBezTo>
                  <a:pt x="30757" y="30869"/>
                  <a:pt x="32590" y="30466"/>
                  <a:pt x="34459" y="30026"/>
                </a:cubicBezTo>
                <a:cubicBezTo>
                  <a:pt x="36292" y="29586"/>
                  <a:pt x="38125" y="29146"/>
                  <a:pt x="39995" y="28633"/>
                </a:cubicBezTo>
                <a:cubicBezTo>
                  <a:pt x="41828" y="28156"/>
                  <a:pt x="43661" y="27680"/>
                  <a:pt x="45494" y="27130"/>
                </a:cubicBezTo>
                <a:lnTo>
                  <a:pt x="46190" y="26947"/>
                </a:lnTo>
                <a:cubicBezTo>
                  <a:pt x="46327" y="26912"/>
                  <a:pt x="46304" y="26687"/>
                  <a:pt x="46181" y="26687"/>
                </a:cubicBezTo>
                <a:cubicBezTo>
                  <a:pt x="46172" y="26687"/>
                  <a:pt x="46163" y="26688"/>
                  <a:pt x="46153" y="26690"/>
                </a:cubicBezTo>
                <a:cubicBezTo>
                  <a:pt x="44247" y="26763"/>
                  <a:pt x="42341" y="26983"/>
                  <a:pt x="40435" y="27240"/>
                </a:cubicBezTo>
                <a:cubicBezTo>
                  <a:pt x="38565" y="27497"/>
                  <a:pt x="36622" y="27827"/>
                  <a:pt x="34753" y="28156"/>
                </a:cubicBezTo>
                <a:cubicBezTo>
                  <a:pt x="32847" y="28486"/>
                  <a:pt x="31050" y="28816"/>
                  <a:pt x="29181" y="29183"/>
                </a:cubicBezTo>
                <a:cubicBezTo>
                  <a:pt x="27384" y="29549"/>
                  <a:pt x="25588" y="29989"/>
                  <a:pt x="23829" y="30539"/>
                </a:cubicBezTo>
                <a:cubicBezTo>
                  <a:pt x="22949" y="30832"/>
                  <a:pt x="22106" y="31126"/>
                  <a:pt x="21263" y="31492"/>
                </a:cubicBezTo>
                <a:cubicBezTo>
                  <a:pt x="20896" y="31639"/>
                  <a:pt x="20493" y="31822"/>
                  <a:pt x="20126" y="32006"/>
                </a:cubicBezTo>
                <a:cubicBezTo>
                  <a:pt x="20163" y="31969"/>
                  <a:pt x="20199" y="31896"/>
                  <a:pt x="20199" y="31822"/>
                </a:cubicBezTo>
                <a:cubicBezTo>
                  <a:pt x="20859" y="31309"/>
                  <a:pt x="21482" y="30796"/>
                  <a:pt x="22142" y="30283"/>
                </a:cubicBezTo>
                <a:lnTo>
                  <a:pt x="22692" y="29953"/>
                </a:lnTo>
                <a:cubicBezTo>
                  <a:pt x="22711" y="29989"/>
                  <a:pt x="22738" y="30008"/>
                  <a:pt x="22766" y="30008"/>
                </a:cubicBezTo>
                <a:cubicBezTo>
                  <a:pt x="22793" y="30008"/>
                  <a:pt x="22821" y="29989"/>
                  <a:pt x="22839" y="29953"/>
                </a:cubicBezTo>
                <a:lnTo>
                  <a:pt x="22985" y="29806"/>
                </a:lnTo>
                <a:cubicBezTo>
                  <a:pt x="28044" y="27020"/>
                  <a:pt x="33030" y="24161"/>
                  <a:pt x="38015" y="21301"/>
                </a:cubicBezTo>
                <a:cubicBezTo>
                  <a:pt x="43294" y="18222"/>
                  <a:pt x="48500" y="15070"/>
                  <a:pt x="53705" y="11844"/>
                </a:cubicBezTo>
                <a:cubicBezTo>
                  <a:pt x="56638" y="10047"/>
                  <a:pt x="59534" y="8215"/>
                  <a:pt x="62430" y="6382"/>
                </a:cubicBezTo>
                <a:cubicBezTo>
                  <a:pt x="62526" y="6317"/>
                  <a:pt x="62482" y="6112"/>
                  <a:pt x="62370" y="6112"/>
                </a:cubicBezTo>
                <a:cubicBezTo>
                  <a:pt x="62355" y="6112"/>
                  <a:pt x="62338" y="6116"/>
                  <a:pt x="62320" y="6125"/>
                </a:cubicBezTo>
                <a:lnTo>
                  <a:pt x="62283" y="6125"/>
                </a:lnTo>
                <a:cubicBezTo>
                  <a:pt x="57334" y="8215"/>
                  <a:pt x="52532" y="10524"/>
                  <a:pt x="47803" y="13053"/>
                </a:cubicBezTo>
                <a:cubicBezTo>
                  <a:pt x="43074" y="15583"/>
                  <a:pt x="38455" y="18332"/>
                  <a:pt x="33910" y="21375"/>
                </a:cubicBezTo>
                <a:cubicBezTo>
                  <a:pt x="30794" y="23464"/>
                  <a:pt x="27751" y="25627"/>
                  <a:pt x="24745" y="27936"/>
                </a:cubicBezTo>
                <a:cubicBezTo>
                  <a:pt x="27604" y="24931"/>
                  <a:pt x="30390" y="21888"/>
                  <a:pt x="33103" y="18772"/>
                </a:cubicBezTo>
                <a:cubicBezTo>
                  <a:pt x="36439" y="14923"/>
                  <a:pt x="39665" y="11001"/>
                  <a:pt x="42781" y="7005"/>
                </a:cubicBezTo>
                <a:cubicBezTo>
                  <a:pt x="44504" y="4769"/>
                  <a:pt x="46190" y="2496"/>
                  <a:pt x="47876" y="186"/>
                </a:cubicBezTo>
                <a:cubicBezTo>
                  <a:pt x="47931" y="104"/>
                  <a:pt x="47842" y="1"/>
                  <a:pt x="4774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9" name="Google Shape;2479;p61"/>
          <p:cNvGrpSpPr/>
          <p:nvPr/>
        </p:nvGrpSpPr>
        <p:grpSpPr>
          <a:xfrm>
            <a:off x="8542847" y="-179901"/>
            <a:ext cx="741626" cy="1195489"/>
            <a:chOff x="510547" y="4000024"/>
            <a:chExt cx="741626" cy="1195489"/>
          </a:xfrm>
        </p:grpSpPr>
        <p:sp>
          <p:nvSpPr>
            <p:cNvPr id="2480" name="Google Shape;2480;p61"/>
            <p:cNvSpPr/>
            <p:nvPr/>
          </p:nvSpPr>
          <p:spPr>
            <a:xfrm rot="3521228">
              <a:off x="718991" y="4602634"/>
              <a:ext cx="26666" cy="19715"/>
            </a:xfrm>
            <a:custGeom>
              <a:avLst/>
              <a:gdLst/>
              <a:ahLst/>
              <a:cxnLst/>
              <a:rect l="l" t="t" r="r" b="b"/>
              <a:pathLst>
                <a:path w="844" h="624" extrusionOk="0">
                  <a:moveTo>
                    <a:pt x="403" y="0"/>
                  </a:moveTo>
                  <a:cubicBezTo>
                    <a:pt x="0" y="0"/>
                    <a:pt x="0" y="624"/>
                    <a:pt x="403" y="624"/>
                  </a:cubicBezTo>
                  <a:cubicBezTo>
                    <a:pt x="843" y="624"/>
                    <a:pt x="843" y="0"/>
                    <a:pt x="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1"/>
            <p:cNvSpPr/>
            <p:nvPr/>
          </p:nvSpPr>
          <p:spPr>
            <a:xfrm rot="3521228">
              <a:off x="750341" y="4705621"/>
              <a:ext cx="28972" cy="20884"/>
            </a:xfrm>
            <a:custGeom>
              <a:avLst/>
              <a:gdLst/>
              <a:ahLst/>
              <a:cxnLst/>
              <a:rect l="l" t="t" r="r" b="b"/>
              <a:pathLst>
                <a:path w="917" h="661" extrusionOk="0">
                  <a:moveTo>
                    <a:pt x="220" y="1"/>
                  </a:moveTo>
                  <a:cubicBezTo>
                    <a:pt x="184" y="37"/>
                    <a:pt x="147" y="37"/>
                    <a:pt x="110" y="74"/>
                  </a:cubicBezTo>
                  <a:cubicBezTo>
                    <a:pt x="74" y="111"/>
                    <a:pt x="74" y="147"/>
                    <a:pt x="37" y="184"/>
                  </a:cubicBezTo>
                  <a:cubicBezTo>
                    <a:pt x="37" y="221"/>
                    <a:pt x="0" y="257"/>
                    <a:pt x="0" y="331"/>
                  </a:cubicBezTo>
                  <a:lnTo>
                    <a:pt x="0" y="404"/>
                  </a:lnTo>
                  <a:cubicBezTo>
                    <a:pt x="37" y="477"/>
                    <a:pt x="74" y="514"/>
                    <a:pt x="110" y="551"/>
                  </a:cubicBezTo>
                  <a:lnTo>
                    <a:pt x="147" y="624"/>
                  </a:lnTo>
                  <a:cubicBezTo>
                    <a:pt x="220" y="624"/>
                    <a:pt x="294" y="661"/>
                    <a:pt x="330" y="661"/>
                  </a:cubicBezTo>
                  <a:lnTo>
                    <a:pt x="624" y="661"/>
                  </a:lnTo>
                  <a:cubicBezTo>
                    <a:pt x="660" y="661"/>
                    <a:pt x="697" y="661"/>
                    <a:pt x="733" y="624"/>
                  </a:cubicBezTo>
                  <a:cubicBezTo>
                    <a:pt x="770" y="624"/>
                    <a:pt x="807" y="587"/>
                    <a:pt x="843" y="551"/>
                  </a:cubicBezTo>
                  <a:cubicBezTo>
                    <a:pt x="880" y="514"/>
                    <a:pt x="880" y="477"/>
                    <a:pt x="880" y="441"/>
                  </a:cubicBezTo>
                  <a:cubicBezTo>
                    <a:pt x="917" y="404"/>
                    <a:pt x="917" y="367"/>
                    <a:pt x="917" y="331"/>
                  </a:cubicBezTo>
                  <a:lnTo>
                    <a:pt x="917" y="257"/>
                  </a:lnTo>
                  <a:cubicBezTo>
                    <a:pt x="917" y="184"/>
                    <a:pt x="880" y="147"/>
                    <a:pt x="843" y="111"/>
                  </a:cubicBezTo>
                  <a:lnTo>
                    <a:pt x="770" y="37"/>
                  </a:lnTo>
                  <a:cubicBezTo>
                    <a:pt x="733" y="37"/>
                    <a:pt x="660" y="1"/>
                    <a:pt x="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1"/>
            <p:cNvSpPr/>
            <p:nvPr/>
          </p:nvSpPr>
          <p:spPr>
            <a:xfrm rot="3521228">
              <a:off x="792815" y="4611079"/>
              <a:ext cx="35955" cy="32068"/>
            </a:xfrm>
            <a:custGeom>
              <a:avLst/>
              <a:gdLst/>
              <a:ahLst/>
              <a:cxnLst/>
              <a:rect l="l" t="t" r="r" b="b"/>
              <a:pathLst>
                <a:path w="1138" h="1015" extrusionOk="0">
                  <a:moveTo>
                    <a:pt x="501" y="1"/>
                  </a:moveTo>
                  <a:cubicBezTo>
                    <a:pt x="242" y="1"/>
                    <a:pt x="1" y="199"/>
                    <a:pt x="1" y="501"/>
                  </a:cubicBezTo>
                  <a:cubicBezTo>
                    <a:pt x="1" y="758"/>
                    <a:pt x="221" y="978"/>
                    <a:pt x="477" y="1014"/>
                  </a:cubicBezTo>
                  <a:cubicBezTo>
                    <a:pt x="917" y="978"/>
                    <a:pt x="1137" y="464"/>
                    <a:pt x="844" y="134"/>
                  </a:cubicBezTo>
                  <a:cubicBezTo>
                    <a:pt x="740" y="42"/>
                    <a:pt x="619" y="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1"/>
            <p:cNvSpPr/>
            <p:nvPr/>
          </p:nvSpPr>
          <p:spPr>
            <a:xfrm rot="3521228">
              <a:off x="968227" y="4767298"/>
              <a:ext cx="37092" cy="30141"/>
            </a:xfrm>
            <a:custGeom>
              <a:avLst/>
              <a:gdLst/>
              <a:ahLst/>
              <a:cxnLst/>
              <a:rect l="l" t="t" r="r" b="b"/>
              <a:pathLst>
                <a:path w="1174" h="954" extrusionOk="0">
                  <a:moveTo>
                    <a:pt x="331" y="0"/>
                  </a:moveTo>
                  <a:lnTo>
                    <a:pt x="221" y="73"/>
                  </a:lnTo>
                  <a:cubicBezTo>
                    <a:pt x="147" y="73"/>
                    <a:pt x="111" y="110"/>
                    <a:pt x="111" y="183"/>
                  </a:cubicBezTo>
                  <a:cubicBezTo>
                    <a:pt x="74" y="183"/>
                    <a:pt x="37" y="220"/>
                    <a:pt x="37" y="257"/>
                  </a:cubicBezTo>
                  <a:cubicBezTo>
                    <a:pt x="1" y="330"/>
                    <a:pt x="1" y="367"/>
                    <a:pt x="1" y="440"/>
                  </a:cubicBezTo>
                  <a:lnTo>
                    <a:pt x="1" y="550"/>
                  </a:lnTo>
                  <a:lnTo>
                    <a:pt x="37" y="660"/>
                  </a:lnTo>
                  <a:cubicBezTo>
                    <a:pt x="74" y="697"/>
                    <a:pt x="111" y="733"/>
                    <a:pt x="147" y="770"/>
                  </a:cubicBezTo>
                  <a:cubicBezTo>
                    <a:pt x="184" y="807"/>
                    <a:pt x="257" y="843"/>
                    <a:pt x="294" y="843"/>
                  </a:cubicBezTo>
                  <a:lnTo>
                    <a:pt x="294" y="953"/>
                  </a:lnTo>
                  <a:lnTo>
                    <a:pt x="404" y="953"/>
                  </a:lnTo>
                  <a:lnTo>
                    <a:pt x="376" y="934"/>
                  </a:lnTo>
                  <a:lnTo>
                    <a:pt x="376" y="934"/>
                  </a:lnTo>
                  <a:cubicBezTo>
                    <a:pt x="400" y="946"/>
                    <a:pt x="424" y="953"/>
                    <a:pt x="441" y="953"/>
                  </a:cubicBezTo>
                  <a:lnTo>
                    <a:pt x="697" y="953"/>
                  </a:lnTo>
                  <a:cubicBezTo>
                    <a:pt x="734" y="953"/>
                    <a:pt x="807" y="953"/>
                    <a:pt x="881" y="916"/>
                  </a:cubicBezTo>
                  <a:cubicBezTo>
                    <a:pt x="991" y="880"/>
                    <a:pt x="1100" y="770"/>
                    <a:pt x="1137" y="660"/>
                  </a:cubicBezTo>
                  <a:cubicBezTo>
                    <a:pt x="1137" y="587"/>
                    <a:pt x="1174" y="550"/>
                    <a:pt x="1174" y="477"/>
                  </a:cubicBezTo>
                  <a:lnTo>
                    <a:pt x="1174" y="330"/>
                  </a:lnTo>
                  <a:cubicBezTo>
                    <a:pt x="1137" y="257"/>
                    <a:pt x="1100" y="183"/>
                    <a:pt x="1027" y="147"/>
                  </a:cubicBezTo>
                  <a:lnTo>
                    <a:pt x="954" y="73"/>
                  </a:lnTo>
                  <a:cubicBezTo>
                    <a:pt x="881" y="37"/>
                    <a:pt x="771" y="0"/>
                    <a:pt x="697" y="0"/>
                  </a:cubicBezTo>
                  <a:lnTo>
                    <a:pt x="477" y="0"/>
                  </a:lnTo>
                  <a:cubicBezTo>
                    <a:pt x="461" y="0"/>
                    <a:pt x="446" y="2"/>
                    <a:pt x="433" y="5"/>
                  </a:cubicBezTo>
                  <a:lnTo>
                    <a:pt x="433" y="5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1"/>
            <p:cNvSpPr/>
            <p:nvPr/>
          </p:nvSpPr>
          <p:spPr>
            <a:xfrm rot="3521228">
              <a:off x="814499" y="4746099"/>
              <a:ext cx="38261" cy="32479"/>
            </a:xfrm>
            <a:custGeom>
              <a:avLst/>
              <a:gdLst/>
              <a:ahLst/>
              <a:cxnLst/>
              <a:rect l="l" t="t" r="r" b="b"/>
              <a:pathLst>
                <a:path w="1211" h="1028" extrusionOk="0">
                  <a:moveTo>
                    <a:pt x="550" y="1"/>
                  </a:moveTo>
                  <a:cubicBezTo>
                    <a:pt x="257" y="1"/>
                    <a:pt x="0" y="221"/>
                    <a:pt x="0" y="514"/>
                  </a:cubicBezTo>
                  <a:cubicBezTo>
                    <a:pt x="0" y="807"/>
                    <a:pt x="257" y="1027"/>
                    <a:pt x="550" y="1027"/>
                  </a:cubicBezTo>
                  <a:cubicBezTo>
                    <a:pt x="1210" y="1027"/>
                    <a:pt x="1210" y="1"/>
                    <a:pt x="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1"/>
            <p:cNvSpPr/>
            <p:nvPr/>
          </p:nvSpPr>
          <p:spPr>
            <a:xfrm rot="3521228">
              <a:off x="698772" y="4931449"/>
              <a:ext cx="32448" cy="40599"/>
            </a:xfrm>
            <a:custGeom>
              <a:avLst/>
              <a:gdLst/>
              <a:ahLst/>
              <a:cxnLst/>
              <a:rect l="l" t="t" r="r" b="b"/>
              <a:pathLst>
                <a:path w="1027" h="1285" extrusionOk="0">
                  <a:moveTo>
                    <a:pt x="367" y="1"/>
                  </a:moveTo>
                  <a:cubicBezTo>
                    <a:pt x="293" y="38"/>
                    <a:pt x="183" y="74"/>
                    <a:pt x="147" y="148"/>
                  </a:cubicBezTo>
                  <a:lnTo>
                    <a:pt x="37" y="258"/>
                  </a:lnTo>
                  <a:cubicBezTo>
                    <a:pt x="0" y="331"/>
                    <a:pt x="0" y="404"/>
                    <a:pt x="0" y="514"/>
                  </a:cubicBezTo>
                  <a:lnTo>
                    <a:pt x="0" y="624"/>
                  </a:lnTo>
                  <a:cubicBezTo>
                    <a:pt x="0" y="661"/>
                    <a:pt x="0" y="734"/>
                    <a:pt x="0" y="771"/>
                  </a:cubicBezTo>
                  <a:cubicBezTo>
                    <a:pt x="0" y="844"/>
                    <a:pt x="0" y="917"/>
                    <a:pt x="37" y="991"/>
                  </a:cubicBezTo>
                  <a:cubicBezTo>
                    <a:pt x="37" y="1027"/>
                    <a:pt x="73" y="1101"/>
                    <a:pt x="147" y="1137"/>
                  </a:cubicBezTo>
                  <a:cubicBezTo>
                    <a:pt x="183" y="1174"/>
                    <a:pt x="257" y="1211"/>
                    <a:pt x="293" y="1247"/>
                  </a:cubicBezTo>
                  <a:cubicBezTo>
                    <a:pt x="367" y="1284"/>
                    <a:pt x="440" y="1284"/>
                    <a:pt x="513" y="1284"/>
                  </a:cubicBezTo>
                  <a:lnTo>
                    <a:pt x="660" y="1284"/>
                  </a:lnTo>
                  <a:cubicBezTo>
                    <a:pt x="733" y="1284"/>
                    <a:pt x="807" y="1211"/>
                    <a:pt x="880" y="1174"/>
                  </a:cubicBezTo>
                  <a:lnTo>
                    <a:pt x="953" y="1064"/>
                  </a:lnTo>
                  <a:cubicBezTo>
                    <a:pt x="990" y="954"/>
                    <a:pt x="1026" y="881"/>
                    <a:pt x="1026" y="807"/>
                  </a:cubicBezTo>
                  <a:cubicBezTo>
                    <a:pt x="1026" y="734"/>
                    <a:pt x="1026" y="697"/>
                    <a:pt x="1026" y="661"/>
                  </a:cubicBezTo>
                  <a:lnTo>
                    <a:pt x="1026" y="514"/>
                  </a:lnTo>
                  <a:cubicBezTo>
                    <a:pt x="1026" y="441"/>
                    <a:pt x="1026" y="368"/>
                    <a:pt x="990" y="331"/>
                  </a:cubicBezTo>
                  <a:cubicBezTo>
                    <a:pt x="916" y="184"/>
                    <a:pt x="843" y="111"/>
                    <a:pt x="697" y="38"/>
                  </a:cubicBezTo>
                  <a:cubicBezTo>
                    <a:pt x="660" y="1"/>
                    <a:pt x="587" y="1"/>
                    <a:pt x="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1"/>
            <p:cNvSpPr/>
            <p:nvPr/>
          </p:nvSpPr>
          <p:spPr>
            <a:xfrm rot="3521228">
              <a:off x="868664" y="4628457"/>
              <a:ext cx="50993" cy="54469"/>
            </a:xfrm>
            <a:custGeom>
              <a:avLst/>
              <a:gdLst/>
              <a:ahLst/>
              <a:cxnLst/>
              <a:rect l="l" t="t" r="r" b="b"/>
              <a:pathLst>
                <a:path w="1614" h="1724" extrusionOk="0">
                  <a:moveTo>
                    <a:pt x="681" y="911"/>
                  </a:moveTo>
                  <a:lnTo>
                    <a:pt x="681" y="911"/>
                  </a:lnTo>
                  <a:cubicBezTo>
                    <a:pt x="687" y="913"/>
                    <a:pt x="692" y="915"/>
                    <a:pt x="697" y="917"/>
                  </a:cubicBezTo>
                  <a:lnTo>
                    <a:pt x="734" y="990"/>
                  </a:lnTo>
                  <a:lnTo>
                    <a:pt x="734" y="990"/>
                  </a:lnTo>
                  <a:lnTo>
                    <a:pt x="681" y="911"/>
                  </a:lnTo>
                  <a:close/>
                  <a:moveTo>
                    <a:pt x="807" y="1"/>
                  </a:moveTo>
                  <a:cubicBezTo>
                    <a:pt x="797" y="4"/>
                    <a:pt x="786" y="8"/>
                    <a:pt x="776" y="13"/>
                  </a:cubicBezTo>
                  <a:lnTo>
                    <a:pt x="776" y="13"/>
                  </a:lnTo>
                  <a:cubicBezTo>
                    <a:pt x="773" y="13"/>
                    <a:pt x="770" y="13"/>
                    <a:pt x="767" y="13"/>
                  </a:cubicBezTo>
                  <a:cubicBezTo>
                    <a:pt x="709" y="13"/>
                    <a:pt x="648" y="22"/>
                    <a:pt x="587" y="37"/>
                  </a:cubicBezTo>
                  <a:cubicBezTo>
                    <a:pt x="587" y="37"/>
                    <a:pt x="551" y="37"/>
                    <a:pt x="514" y="74"/>
                  </a:cubicBezTo>
                  <a:lnTo>
                    <a:pt x="404" y="111"/>
                  </a:lnTo>
                  <a:lnTo>
                    <a:pt x="258" y="221"/>
                  </a:lnTo>
                  <a:lnTo>
                    <a:pt x="221" y="257"/>
                  </a:lnTo>
                  <a:cubicBezTo>
                    <a:pt x="111" y="367"/>
                    <a:pt x="38" y="514"/>
                    <a:pt x="38" y="661"/>
                  </a:cubicBezTo>
                  <a:cubicBezTo>
                    <a:pt x="1" y="807"/>
                    <a:pt x="1" y="954"/>
                    <a:pt x="38" y="1100"/>
                  </a:cubicBezTo>
                  <a:cubicBezTo>
                    <a:pt x="38" y="1174"/>
                    <a:pt x="74" y="1247"/>
                    <a:pt x="111" y="1320"/>
                  </a:cubicBezTo>
                  <a:cubicBezTo>
                    <a:pt x="148" y="1394"/>
                    <a:pt x="184" y="1467"/>
                    <a:pt x="221" y="1504"/>
                  </a:cubicBezTo>
                  <a:lnTo>
                    <a:pt x="258" y="1540"/>
                  </a:lnTo>
                  <a:lnTo>
                    <a:pt x="404" y="1650"/>
                  </a:lnTo>
                  <a:lnTo>
                    <a:pt x="441" y="1650"/>
                  </a:lnTo>
                  <a:cubicBezTo>
                    <a:pt x="514" y="1687"/>
                    <a:pt x="551" y="1687"/>
                    <a:pt x="624" y="1724"/>
                  </a:cubicBezTo>
                  <a:lnTo>
                    <a:pt x="844" y="1724"/>
                  </a:lnTo>
                  <a:cubicBezTo>
                    <a:pt x="954" y="1687"/>
                    <a:pt x="1064" y="1687"/>
                    <a:pt x="1174" y="1614"/>
                  </a:cubicBezTo>
                  <a:lnTo>
                    <a:pt x="1211" y="1614"/>
                  </a:lnTo>
                  <a:cubicBezTo>
                    <a:pt x="1284" y="1577"/>
                    <a:pt x="1321" y="1540"/>
                    <a:pt x="1357" y="1504"/>
                  </a:cubicBezTo>
                  <a:lnTo>
                    <a:pt x="1394" y="1467"/>
                  </a:lnTo>
                  <a:cubicBezTo>
                    <a:pt x="1431" y="1394"/>
                    <a:pt x="1467" y="1357"/>
                    <a:pt x="1504" y="1320"/>
                  </a:cubicBezTo>
                  <a:cubicBezTo>
                    <a:pt x="1541" y="1247"/>
                    <a:pt x="1577" y="1174"/>
                    <a:pt x="1614" y="1100"/>
                  </a:cubicBezTo>
                  <a:cubicBezTo>
                    <a:pt x="1614" y="1064"/>
                    <a:pt x="1614" y="1027"/>
                    <a:pt x="1614" y="990"/>
                  </a:cubicBezTo>
                  <a:cubicBezTo>
                    <a:pt x="1614" y="917"/>
                    <a:pt x="1614" y="844"/>
                    <a:pt x="1614" y="771"/>
                  </a:cubicBezTo>
                  <a:cubicBezTo>
                    <a:pt x="1614" y="661"/>
                    <a:pt x="1614" y="587"/>
                    <a:pt x="1577" y="514"/>
                  </a:cubicBezTo>
                  <a:cubicBezTo>
                    <a:pt x="1541" y="404"/>
                    <a:pt x="1467" y="294"/>
                    <a:pt x="1394" y="221"/>
                  </a:cubicBezTo>
                  <a:cubicBezTo>
                    <a:pt x="1357" y="184"/>
                    <a:pt x="1321" y="147"/>
                    <a:pt x="1247" y="111"/>
                  </a:cubicBezTo>
                  <a:lnTo>
                    <a:pt x="1211" y="74"/>
                  </a:lnTo>
                  <a:cubicBezTo>
                    <a:pt x="1137" y="37"/>
                    <a:pt x="1101" y="1"/>
                    <a:pt x="1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1"/>
            <p:cNvSpPr/>
            <p:nvPr/>
          </p:nvSpPr>
          <p:spPr>
            <a:xfrm rot="3521228">
              <a:off x="958561" y="4468110"/>
              <a:ext cx="53300" cy="39398"/>
            </a:xfrm>
            <a:custGeom>
              <a:avLst/>
              <a:gdLst/>
              <a:ahLst/>
              <a:cxnLst/>
              <a:rect l="l" t="t" r="r" b="b"/>
              <a:pathLst>
                <a:path w="1687" h="1247" extrusionOk="0">
                  <a:moveTo>
                    <a:pt x="844" y="0"/>
                  </a:moveTo>
                  <a:cubicBezTo>
                    <a:pt x="1" y="0"/>
                    <a:pt x="1" y="1247"/>
                    <a:pt x="844" y="1247"/>
                  </a:cubicBezTo>
                  <a:cubicBezTo>
                    <a:pt x="1687" y="1247"/>
                    <a:pt x="1687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1"/>
            <p:cNvSpPr/>
            <p:nvPr/>
          </p:nvSpPr>
          <p:spPr>
            <a:xfrm rot="3521228">
              <a:off x="1071915" y="4475437"/>
              <a:ext cx="57944" cy="44043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917" y="1"/>
                  </a:moveTo>
                  <a:cubicBezTo>
                    <a:pt x="0" y="1"/>
                    <a:pt x="0" y="1394"/>
                    <a:pt x="917" y="1394"/>
                  </a:cubicBezTo>
                  <a:cubicBezTo>
                    <a:pt x="1833" y="1394"/>
                    <a:pt x="1833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1"/>
            <p:cNvSpPr/>
            <p:nvPr/>
          </p:nvSpPr>
          <p:spPr>
            <a:xfrm rot="3521228">
              <a:off x="829152" y="4393206"/>
              <a:ext cx="73015" cy="56775"/>
            </a:xfrm>
            <a:custGeom>
              <a:avLst/>
              <a:gdLst/>
              <a:ahLst/>
              <a:cxnLst/>
              <a:rect l="l" t="t" r="r" b="b"/>
              <a:pathLst>
                <a:path w="2311" h="1797" extrusionOk="0">
                  <a:moveTo>
                    <a:pt x="1137" y="1"/>
                  </a:moveTo>
                  <a:cubicBezTo>
                    <a:pt x="1" y="1"/>
                    <a:pt x="1" y="1797"/>
                    <a:pt x="1137" y="1797"/>
                  </a:cubicBezTo>
                  <a:cubicBezTo>
                    <a:pt x="2273" y="1797"/>
                    <a:pt x="2310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1"/>
            <p:cNvSpPr/>
            <p:nvPr/>
          </p:nvSpPr>
          <p:spPr>
            <a:xfrm rot="3521228">
              <a:off x="1015556" y="4358308"/>
              <a:ext cx="49856" cy="44043"/>
            </a:xfrm>
            <a:custGeom>
              <a:avLst/>
              <a:gdLst/>
              <a:ahLst/>
              <a:cxnLst/>
              <a:rect l="l" t="t" r="r" b="b"/>
              <a:pathLst>
                <a:path w="1578" h="1394" extrusionOk="0">
                  <a:moveTo>
                    <a:pt x="624" y="0"/>
                  </a:moveTo>
                  <a:cubicBezTo>
                    <a:pt x="477" y="37"/>
                    <a:pt x="294" y="110"/>
                    <a:pt x="184" y="220"/>
                  </a:cubicBezTo>
                  <a:cubicBezTo>
                    <a:pt x="74" y="330"/>
                    <a:pt x="1" y="514"/>
                    <a:pt x="1" y="660"/>
                  </a:cubicBezTo>
                  <a:cubicBezTo>
                    <a:pt x="1" y="843"/>
                    <a:pt x="74" y="990"/>
                    <a:pt x="184" y="1137"/>
                  </a:cubicBezTo>
                  <a:lnTo>
                    <a:pt x="331" y="1247"/>
                  </a:lnTo>
                  <a:cubicBezTo>
                    <a:pt x="404" y="1283"/>
                    <a:pt x="551" y="1320"/>
                    <a:pt x="661" y="1320"/>
                  </a:cubicBezTo>
                  <a:lnTo>
                    <a:pt x="624" y="1393"/>
                  </a:lnTo>
                  <a:lnTo>
                    <a:pt x="917" y="1393"/>
                  </a:lnTo>
                  <a:cubicBezTo>
                    <a:pt x="1101" y="1393"/>
                    <a:pt x="1247" y="1320"/>
                    <a:pt x="1394" y="1173"/>
                  </a:cubicBezTo>
                  <a:cubicBezTo>
                    <a:pt x="1504" y="1063"/>
                    <a:pt x="1577" y="880"/>
                    <a:pt x="1577" y="697"/>
                  </a:cubicBezTo>
                  <a:cubicBezTo>
                    <a:pt x="1577" y="330"/>
                    <a:pt x="1284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1"/>
            <p:cNvSpPr/>
            <p:nvPr/>
          </p:nvSpPr>
          <p:spPr>
            <a:xfrm rot="3521228">
              <a:off x="1029948" y="4243722"/>
              <a:ext cx="25528" cy="19715"/>
            </a:xfrm>
            <a:custGeom>
              <a:avLst/>
              <a:gdLst/>
              <a:ahLst/>
              <a:cxnLst/>
              <a:rect l="l" t="t" r="r" b="b"/>
              <a:pathLst>
                <a:path w="808" h="624" extrusionOk="0">
                  <a:moveTo>
                    <a:pt x="404" y="1"/>
                  </a:moveTo>
                  <a:cubicBezTo>
                    <a:pt x="1" y="1"/>
                    <a:pt x="1" y="624"/>
                    <a:pt x="404" y="624"/>
                  </a:cubicBezTo>
                  <a:cubicBezTo>
                    <a:pt x="807" y="624"/>
                    <a:pt x="807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1"/>
            <p:cNvSpPr/>
            <p:nvPr/>
          </p:nvSpPr>
          <p:spPr>
            <a:xfrm rot="3521228">
              <a:off x="1160244" y="4082961"/>
              <a:ext cx="28972" cy="22053"/>
            </a:xfrm>
            <a:custGeom>
              <a:avLst/>
              <a:gdLst/>
              <a:ahLst/>
              <a:cxnLst/>
              <a:rect l="l" t="t" r="r" b="b"/>
              <a:pathLst>
                <a:path w="917" h="698" extrusionOk="0">
                  <a:moveTo>
                    <a:pt x="440" y="1"/>
                  </a:moveTo>
                  <a:cubicBezTo>
                    <a:pt x="0" y="1"/>
                    <a:pt x="0" y="697"/>
                    <a:pt x="440" y="697"/>
                  </a:cubicBezTo>
                  <a:cubicBezTo>
                    <a:pt x="917" y="697"/>
                    <a:pt x="917" y="1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1"/>
            <p:cNvSpPr/>
            <p:nvPr/>
          </p:nvSpPr>
          <p:spPr>
            <a:xfrm rot="3521228">
              <a:off x="1224353" y="4006194"/>
              <a:ext cx="25528" cy="19715"/>
            </a:xfrm>
            <a:custGeom>
              <a:avLst/>
              <a:gdLst/>
              <a:ahLst/>
              <a:cxnLst/>
              <a:rect l="l" t="t" r="r" b="b"/>
              <a:pathLst>
                <a:path w="808" h="624" extrusionOk="0">
                  <a:moveTo>
                    <a:pt x="404" y="0"/>
                  </a:moveTo>
                  <a:cubicBezTo>
                    <a:pt x="1" y="0"/>
                    <a:pt x="1" y="623"/>
                    <a:pt x="404" y="623"/>
                  </a:cubicBezTo>
                  <a:cubicBezTo>
                    <a:pt x="807" y="623"/>
                    <a:pt x="807" y="0"/>
                    <a:pt x="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1"/>
            <p:cNvSpPr/>
            <p:nvPr/>
          </p:nvSpPr>
          <p:spPr>
            <a:xfrm rot="3521228">
              <a:off x="853345" y="4922808"/>
              <a:ext cx="66064" cy="48656"/>
            </a:xfrm>
            <a:custGeom>
              <a:avLst/>
              <a:gdLst/>
              <a:ahLst/>
              <a:cxnLst/>
              <a:rect l="l" t="t" r="r" b="b"/>
              <a:pathLst>
                <a:path w="2091" h="1540" extrusionOk="0">
                  <a:moveTo>
                    <a:pt x="1027" y="0"/>
                  </a:moveTo>
                  <a:cubicBezTo>
                    <a:pt x="1" y="0"/>
                    <a:pt x="1" y="1540"/>
                    <a:pt x="1027" y="1540"/>
                  </a:cubicBezTo>
                  <a:cubicBezTo>
                    <a:pt x="2090" y="1540"/>
                    <a:pt x="2090" y="0"/>
                    <a:pt x="10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1"/>
            <p:cNvSpPr/>
            <p:nvPr/>
          </p:nvSpPr>
          <p:spPr>
            <a:xfrm rot="3521228">
              <a:off x="565266" y="4687927"/>
              <a:ext cx="69539" cy="54753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320" y="1"/>
                  </a:moveTo>
                  <a:cubicBezTo>
                    <a:pt x="1186" y="1"/>
                    <a:pt x="1051" y="35"/>
                    <a:pt x="917" y="89"/>
                  </a:cubicBezTo>
                  <a:lnTo>
                    <a:pt x="367" y="345"/>
                  </a:lnTo>
                  <a:cubicBezTo>
                    <a:pt x="221" y="455"/>
                    <a:pt x="74" y="602"/>
                    <a:pt x="37" y="822"/>
                  </a:cubicBezTo>
                  <a:cubicBezTo>
                    <a:pt x="1" y="1005"/>
                    <a:pt x="37" y="1188"/>
                    <a:pt x="111" y="1372"/>
                  </a:cubicBezTo>
                  <a:cubicBezTo>
                    <a:pt x="259" y="1594"/>
                    <a:pt x="507" y="1733"/>
                    <a:pt x="765" y="1733"/>
                  </a:cubicBezTo>
                  <a:cubicBezTo>
                    <a:pt x="890" y="1733"/>
                    <a:pt x="1017" y="1700"/>
                    <a:pt x="1137" y="1628"/>
                  </a:cubicBezTo>
                  <a:lnTo>
                    <a:pt x="1650" y="1335"/>
                  </a:lnTo>
                  <a:cubicBezTo>
                    <a:pt x="2200" y="1005"/>
                    <a:pt x="2090" y="199"/>
                    <a:pt x="1467" y="15"/>
                  </a:cubicBezTo>
                  <a:cubicBezTo>
                    <a:pt x="1418" y="5"/>
                    <a:pt x="1369" y="1"/>
                    <a:pt x="1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1"/>
            <p:cNvSpPr/>
            <p:nvPr/>
          </p:nvSpPr>
          <p:spPr>
            <a:xfrm rot="3521228">
              <a:off x="599388" y="5080071"/>
              <a:ext cx="38261" cy="30141"/>
            </a:xfrm>
            <a:custGeom>
              <a:avLst/>
              <a:gdLst/>
              <a:ahLst/>
              <a:cxnLst/>
              <a:rect l="l" t="t" r="r" b="b"/>
              <a:pathLst>
                <a:path w="1211" h="954" extrusionOk="0">
                  <a:moveTo>
                    <a:pt x="734" y="0"/>
                  </a:moveTo>
                  <a:lnTo>
                    <a:pt x="734" y="37"/>
                  </a:lnTo>
                  <a:lnTo>
                    <a:pt x="477" y="37"/>
                  </a:lnTo>
                  <a:cubicBezTo>
                    <a:pt x="330" y="37"/>
                    <a:pt x="220" y="73"/>
                    <a:pt x="147" y="183"/>
                  </a:cubicBezTo>
                  <a:cubicBezTo>
                    <a:pt x="74" y="257"/>
                    <a:pt x="1" y="367"/>
                    <a:pt x="1" y="477"/>
                  </a:cubicBezTo>
                  <a:cubicBezTo>
                    <a:pt x="1" y="623"/>
                    <a:pt x="37" y="733"/>
                    <a:pt x="147" y="807"/>
                  </a:cubicBezTo>
                  <a:cubicBezTo>
                    <a:pt x="220" y="880"/>
                    <a:pt x="330" y="953"/>
                    <a:pt x="477" y="953"/>
                  </a:cubicBezTo>
                  <a:lnTo>
                    <a:pt x="734" y="953"/>
                  </a:lnTo>
                  <a:cubicBezTo>
                    <a:pt x="844" y="953"/>
                    <a:pt x="990" y="880"/>
                    <a:pt x="1064" y="807"/>
                  </a:cubicBezTo>
                  <a:cubicBezTo>
                    <a:pt x="1174" y="697"/>
                    <a:pt x="1210" y="587"/>
                    <a:pt x="1210" y="477"/>
                  </a:cubicBezTo>
                  <a:cubicBezTo>
                    <a:pt x="1210" y="330"/>
                    <a:pt x="1174" y="220"/>
                    <a:pt x="1064" y="147"/>
                  </a:cubicBezTo>
                  <a:cubicBezTo>
                    <a:pt x="990" y="37"/>
                    <a:pt x="844" y="0"/>
                    <a:pt x="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1"/>
            <p:cNvSpPr/>
            <p:nvPr/>
          </p:nvSpPr>
          <p:spPr>
            <a:xfrm rot="3521228">
              <a:off x="513749" y="5157130"/>
              <a:ext cx="38261" cy="29004"/>
            </a:xfrm>
            <a:custGeom>
              <a:avLst/>
              <a:gdLst/>
              <a:ahLst/>
              <a:cxnLst/>
              <a:rect l="l" t="t" r="r" b="b"/>
              <a:pathLst>
                <a:path w="1211" h="918" extrusionOk="0">
                  <a:moveTo>
                    <a:pt x="624" y="1"/>
                  </a:moveTo>
                  <a:cubicBezTo>
                    <a:pt x="0" y="1"/>
                    <a:pt x="0" y="917"/>
                    <a:pt x="624" y="917"/>
                  </a:cubicBezTo>
                  <a:cubicBezTo>
                    <a:pt x="1210" y="917"/>
                    <a:pt x="1210" y="1"/>
                    <a:pt x="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8" name="Google Shape;2498;p61"/>
          <p:cNvSpPr/>
          <p:nvPr/>
        </p:nvSpPr>
        <p:spPr>
          <a:xfrm rot="8792422">
            <a:off x="7350672" y="4368151"/>
            <a:ext cx="2126910" cy="1697048"/>
          </a:xfrm>
          <a:custGeom>
            <a:avLst/>
            <a:gdLst/>
            <a:ahLst/>
            <a:cxnLst/>
            <a:rect l="l" t="t" r="r" b="b"/>
            <a:pathLst>
              <a:path w="85084" h="67888" extrusionOk="0">
                <a:moveTo>
                  <a:pt x="1" y="0"/>
                </a:moveTo>
                <a:lnTo>
                  <a:pt x="1" y="30903"/>
                </a:lnTo>
                <a:lnTo>
                  <a:pt x="28337" y="61109"/>
                </a:lnTo>
                <a:cubicBezTo>
                  <a:pt x="29914" y="62795"/>
                  <a:pt x="31526" y="64482"/>
                  <a:pt x="33506" y="65691"/>
                </a:cubicBezTo>
                <a:cubicBezTo>
                  <a:pt x="36362" y="67405"/>
                  <a:pt x="39723" y="67888"/>
                  <a:pt x="43095" y="67888"/>
                </a:cubicBezTo>
                <a:cubicBezTo>
                  <a:pt x="44267" y="67888"/>
                  <a:pt x="45440" y="67829"/>
                  <a:pt x="46593" y="67744"/>
                </a:cubicBezTo>
                <a:cubicBezTo>
                  <a:pt x="47253" y="67744"/>
                  <a:pt x="47913" y="67598"/>
                  <a:pt x="48499" y="67268"/>
                </a:cubicBezTo>
                <a:cubicBezTo>
                  <a:pt x="49122" y="66791"/>
                  <a:pt x="49452" y="66058"/>
                  <a:pt x="49746" y="65325"/>
                </a:cubicBezTo>
                <a:cubicBezTo>
                  <a:pt x="52752" y="57883"/>
                  <a:pt x="56637" y="50845"/>
                  <a:pt x="61293" y="44356"/>
                </a:cubicBezTo>
                <a:cubicBezTo>
                  <a:pt x="63822" y="40837"/>
                  <a:pt x="66718" y="37355"/>
                  <a:pt x="70677" y="35595"/>
                </a:cubicBezTo>
                <a:cubicBezTo>
                  <a:pt x="72400" y="34825"/>
                  <a:pt x="74233" y="34422"/>
                  <a:pt x="75993" y="33872"/>
                </a:cubicBezTo>
                <a:cubicBezTo>
                  <a:pt x="79145" y="32882"/>
                  <a:pt x="82115" y="31379"/>
                  <a:pt x="85047" y="29840"/>
                </a:cubicBezTo>
                <a:lnTo>
                  <a:pt x="85084" y="8688"/>
                </a:lnTo>
                <a:lnTo>
                  <a:pt x="85084" y="8688"/>
                </a:lnTo>
                <a:cubicBezTo>
                  <a:pt x="84937" y="8835"/>
                  <a:pt x="84791" y="9018"/>
                  <a:pt x="84644" y="9165"/>
                </a:cubicBezTo>
                <a:cubicBezTo>
                  <a:pt x="82078" y="11914"/>
                  <a:pt x="79182" y="14297"/>
                  <a:pt x="75993" y="16276"/>
                </a:cubicBezTo>
                <a:cubicBezTo>
                  <a:pt x="69242" y="20370"/>
                  <a:pt x="61568" y="22478"/>
                  <a:pt x="53829" y="22478"/>
                </a:cubicBezTo>
                <a:cubicBezTo>
                  <a:pt x="49719" y="22478"/>
                  <a:pt x="45590" y="21884"/>
                  <a:pt x="41571" y="20675"/>
                </a:cubicBezTo>
                <a:cubicBezTo>
                  <a:pt x="36585" y="19172"/>
                  <a:pt x="31966" y="16716"/>
                  <a:pt x="27347" y="1433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9" name="Google Shape;2499;p61"/>
          <p:cNvGrpSpPr/>
          <p:nvPr/>
        </p:nvGrpSpPr>
        <p:grpSpPr>
          <a:xfrm>
            <a:off x="-586438" y="2246659"/>
            <a:ext cx="1395308" cy="1361806"/>
            <a:chOff x="-586438" y="2246659"/>
            <a:chExt cx="1395308" cy="1361806"/>
          </a:xfrm>
        </p:grpSpPr>
        <p:sp>
          <p:nvSpPr>
            <p:cNvPr id="2500" name="Google Shape;2500;p61"/>
            <p:cNvSpPr/>
            <p:nvPr/>
          </p:nvSpPr>
          <p:spPr>
            <a:xfrm rot="3361624">
              <a:off x="-354384" y="2400039"/>
              <a:ext cx="931198" cy="1055048"/>
            </a:xfrm>
            <a:custGeom>
              <a:avLst/>
              <a:gdLst/>
              <a:ahLst/>
              <a:cxnLst/>
              <a:rect l="l" t="t" r="r" b="b"/>
              <a:pathLst>
                <a:path w="37248" h="42202" extrusionOk="0">
                  <a:moveTo>
                    <a:pt x="2456" y="1880"/>
                  </a:moveTo>
                  <a:lnTo>
                    <a:pt x="10047" y="6560"/>
                  </a:lnTo>
                  <a:lnTo>
                    <a:pt x="14885" y="9529"/>
                  </a:lnTo>
                  <a:cubicBezTo>
                    <a:pt x="16425" y="10482"/>
                    <a:pt x="18001" y="11362"/>
                    <a:pt x="19468" y="12425"/>
                  </a:cubicBezTo>
                  <a:cubicBezTo>
                    <a:pt x="20170" y="12905"/>
                    <a:pt x="20817" y="13451"/>
                    <a:pt x="21402" y="14058"/>
                  </a:cubicBezTo>
                  <a:lnTo>
                    <a:pt x="21402" y="14058"/>
                  </a:lnTo>
                  <a:cubicBezTo>
                    <a:pt x="18808" y="12956"/>
                    <a:pt x="16269" y="11697"/>
                    <a:pt x="13822" y="10299"/>
                  </a:cubicBezTo>
                  <a:cubicBezTo>
                    <a:pt x="10743" y="8502"/>
                    <a:pt x="7810" y="6450"/>
                    <a:pt x="5061" y="4177"/>
                  </a:cubicBezTo>
                  <a:cubicBezTo>
                    <a:pt x="4159" y="3442"/>
                    <a:pt x="3293" y="2672"/>
                    <a:pt x="2456" y="1880"/>
                  </a:cubicBezTo>
                  <a:close/>
                  <a:moveTo>
                    <a:pt x="415" y="1"/>
                  </a:moveTo>
                  <a:cubicBezTo>
                    <a:pt x="179" y="1"/>
                    <a:pt x="0" y="295"/>
                    <a:pt x="186" y="511"/>
                  </a:cubicBezTo>
                  <a:cubicBezTo>
                    <a:pt x="2752" y="3040"/>
                    <a:pt x="5501" y="5350"/>
                    <a:pt x="8434" y="7476"/>
                  </a:cubicBezTo>
                  <a:cubicBezTo>
                    <a:pt x="11366" y="9565"/>
                    <a:pt x="14482" y="11435"/>
                    <a:pt x="17745" y="13011"/>
                  </a:cubicBezTo>
                  <a:cubicBezTo>
                    <a:pt x="19190" y="13719"/>
                    <a:pt x="20684" y="14380"/>
                    <a:pt x="22205" y="14974"/>
                  </a:cubicBezTo>
                  <a:lnTo>
                    <a:pt x="22205" y="14974"/>
                  </a:lnTo>
                  <a:cubicBezTo>
                    <a:pt x="22470" y="15307"/>
                    <a:pt x="22718" y="15655"/>
                    <a:pt x="22950" y="16017"/>
                  </a:cubicBezTo>
                  <a:cubicBezTo>
                    <a:pt x="23903" y="17484"/>
                    <a:pt x="24673" y="19097"/>
                    <a:pt x="25480" y="20673"/>
                  </a:cubicBezTo>
                  <a:cubicBezTo>
                    <a:pt x="27276" y="24045"/>
                    <a:pt x="29036" y="27381"/>
                    <a:pt x="30832" y="30754"/>
                  </a:cubicBezTo>
                  <a:cubicBezTo>
                    <a:pt x="32628" y="34126"/>
                    <a:pt x="34388" y="37499"/>
                    <a:pt x="36221" y="40871"/>
                  </a:cubicBezTo>
                  <a:lnTo>
                    <a:pt x="36917" y="42118"/>
                  </a:lnTo>
                  <a:cubicBezTo>
                    <a:pt x="36941" y="42177"/>
                    <a:pt x="36988" y="42202"/>
                    <a:pt x="37037" y="42202"/>
                  </a:cubicBezTo>
                  <a:cubicBezTo>
                    <a:pt x="37138" y="42202"/>
                    <a:pt x="37248" y="42095"/>
                    <a:pt x="37174" y="41971"/>
                  </a:cubicBezTo>
                  <a:lnTo>
                    <a:pt x="37174" y="41971"/>
                  </a:lnTo>
                  <a:lnTo>
                    <a:pt x="37174" y="42008"/>
                  </a:lnTo>
                  <a:cubicBezTo>
                    <a:pt x="35451" y="38562"/>
                    <a:pt x="33691" y="35153"/>
                    <a:pt x="31932" y="31744"/>
                  </a:cubicBezTo>
                  <a:cubicBezTo>
                    <a:pt x="30135" y="28298"/>
                    <a:pt x="28376" y="24925"/>
                    <a:pt x="26579" y="21516"/>
                  </a:cubicBezTo>
                  <a:cubicBezTo>
                    <a:pt x="25736" y="19866"/>
                    <a:pt x="24930" y="18253"/>
                    <a:pt x="24050" y="16640"/>
                  </a:cubicBezTo>
                  <a:cubicBezTo>
                    <a:pt x="23811" y="16205"/>
                    <a:pt x="23549" y="15783"/>
                    <a:pt x="23266" y="15375"/>
                  </a:cubicBezTo>
                  <a:lnTo>
                    <a:pt x="23266" y="15375"/>
                  </a:lnTo>
                  <a:cubicBezTo>
                    <a:pt x="23283" y="15382"/>
                    <a:pt x="23300" y="15388"/>
                    <a:pt x="23317" y="15394"/>
                  </a:cubicBezTo>
                  <a:cubicBezTo>
                    <a:pt x="23345" y="15405"/>
                    <a:pt x="23372" y="15409"/>
                    <a:pt x="23397" y="15409"/>
                  </a:cubicBezTo>
                  <a:cubicBezTo>
                    <a:pt x="23634" y="15409"/>
                    <a:pt x="23725" y="14980"/>
                    <a:pt x="23427" y="14881"/>
                  </a:cubicBezTo>
                  <a:cubicBezTo>
                    <a:pt x="23176" y="14783"/>
                    <a:pt x="22926" y="14684"/>
                    <a:pt x="22676" y="14584"/>
                  </a:cubicBezTo>
                  <a:lnTo>
                    <a:pt x="22676" y="14584"/>
                  </a:lnTo>
                  <a:cubicBezTo>
                    <a:pt x="22149" y="13924"/>
                    <a:pt x="21565" y="13311"/>
                    <a:pt x="20934" y="12755"/>
                  </a:cubicBezTo>
                  <a:cubicBezTo>
                    <a:pt x="19504" y="11692"/>
                    <a:pt x="18038" y="10739"/>
                    <a:pt x="16498" y="9859"/>
                  </a:cubicBezTo>
                  <a:lnTo>
                    <a:pt x="11586" y="6816"/>
                  </a:lnTo>
                  <a:lnTo>
                    <a:pt x="1762" y="804"/>
                  </a:lnTo>
                  <a:lnTo>
                    <a:pt x="651" y="97"/>
                  </a:lnTo>
                  <a:lnTo>
                    <a:pt x="651" y="97"/>
                  </a:lnTo>
                  <a:cubicBezTo>
                    <a:pt x="643" y="89"/>
                    <a:pt x="634" y="80"/>
                    <a:pt x="625" y="71"/>
                  </a:cubicBezTo>
                  <a:lnTo>
                    <a:pt x="621" y="78"/>
                  </a:lnTo>
                  <a:lnTo>
                    <a:pt x="552" y="34"/>
                  </a:lnTo>
                  <a:cubicBezTo>
                    <a:pt x="506" y="11"/>
                    <a:pt x="459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1"/>
            <p:cNvSpPr/>
            <p:nvPr/>
          </p:nvSpPr>
          <p:spPr>
            <a:xfrm rot="3361624">
              <a:off x="316904" y="2857778"/>
              <a:ext cx="33025" cy="118625"/>
            </a:xfrm>
            <a:custGeom>
              <a:avLst/>
              <a:gdLst/>
              <a:ahLst/>
              <a:cxnLst/>
              <a:rect l="l" t="t" r="r" b="b"/>
              <a:pathLst>
                <a:path w="1321" h="4745" extrusionOk="0">
                  <a:moveTo>
                    <a:pt x="639" y="1472"/>
                  </a:moveTo>
                  <a:lnTo>
                    <a:pt x="639" y="1472"/>
                  </a:lnTo>
                  <a:cubicBezTo>
                    <a:pt x="735" y="2324"/>
                    <a:pt x="667" y="3191"/>
                    <a:pt x="435" y="4014"/>
                  </a:cubicBezTo>
                  <a:lnTo>
                    <a:pt x="435" y="4014"/>
                  </a:lnTo>
                  <a:cubicBezTo>
                    <a:pt x="431" y="3162"/>
                    <a:pt x="499" y="2312"/>
                    <a:pt x="639" y="1472"/>
                  </a:cubicBezTo>
                  <a:close/>
                  <a:moveTo>
                    <a:pt x="661" y="0"/>
                  </a:moveTo>
                  <a:cubicBezTo>
                    <a:pt x="569" y="0"/>
                    <a:pt x="477" y="55"/>
                    <a:pt x="441" y="165"/>
                  </a:cubicBezTo>
                  <a:cubicBezTo>
                    <a:pt x="74" y="1558"/>
                    <a:pt x="1" y="2988"/>
                    <a:pt x="184" y="4381"/>
                  </a:cubicBezTo>
                  <a:cubicBezTo>
                    <a:pt x="198" y="4449"/>
                    <a:pt x="236" y="4487"/>
                    <a:pt x="281" y="4498"/>
                  </a:cubicBezTo>
                  <a:lnTo>
                    <a:pt x="281" y="4498"/>
                  </a:lnTo>
                  <a:cubicBezTo>
                    <a:pt x="250" y="4652"/>
                    <a:pt x="378" y="4745"/>
                    <a:pt x="517" y="4745"/>
                  </a:cubicBezTo>
                  <a:cubicBezTo>
                    <a:pt x="613" y="4745"/>
                    <a:pt x="714" y="4700"/>
                    <a:pt x="771" y="4601"/>
                  </a:cubicBezTo>
                  <a:cubicBezTo>
                    <a:pt x="1284" y="3171"/>
                    <a:pt x="1320" y="1595"/>
                    <a:pt x="880" y="165"/>
                  </a:cubicBezTo>
                  <a:cubicBezTo>
                    <a:pt x="844" y="55"/>
                    <a:pt x="752" y="0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1"/>
            <p:cNvSpPr/>
            <p:nvPr/>
          </p:nvSpPr>
          <p:spPr>
            <a:xfrm rot="3361624">
              <a:off x="288699" y="2899478"/>
              <a:ext cx="38525" cy="261799"/>
            </a:xfrm>
            <a:custGeom>
              <a:avLst/>
              <a:gdLst/>
              <a:ahLst/>
              <a:cxnLst/>
              <a:rect l="l" t="t" r="r" b="b"/>
              <a:pathLst>
                <a:path w="1541" h="10472" extrusionOk="0">
                  <a:moveTo>
                    <a:pt x="757" y="1375"/>
                  </a:moveTo>
                  <a:lnTo>
                    <a:pt x="757" y="1375"/>
                  </a:lnTo>
                  <a:cubicBezTo>
                    <a:pt x="970" y="2562"/>
                    <a:pt x="1029" y="3765"/>
                    <a:pt x="917" y="4968"/>
                  </a:cubicBezTo>
                  <a:cubicBezTo>
                    <a:pt x="844" y="5738"/>
                    <a:pt x="697" y="6544"/>
                    <a:pt x="514" y="7314"/>
                  </a:cubicBezTo>
                  <a:cubicBezTo>
                    <a:pt x="513" y="7317"/>
                    <a:pt x="512" y="7320"/>
                    <a:pt x="510" y="7323"/>
                  </a:cubicBezTo>
                  <a:lnTo>
                    <a:pt x="510" y="7323"/>
                  </a:lnTo>
                  <a:cubicBezTo>
                    <a:pt x="464" y="6662"/>
                    <a:pt x="441" y="5968"/>
                    <a:pt x="441" y="5298"/>
                  </a:cubicBezTo>
                  <a:cubicBezTo>
                    <a:pt x="441" y="3984"/>
                    <a:pt x="552" y="2671"/>
                    <a:pt x="757" y="1375"/>
                  </a:cubicBezTo>
                  <a:close/>
                  <a:moveTo>
                    <a:pt x="734" y="1"/>
                  </a:moveTo>
                  <a:cubicBezTo>
                    <a:pt x="642" y="1"/>
                    <a:pt x="551" y="56"/>
                    <a:pt x="514" y="166"/>
                  </a:cubicBezTo>
                  <a:cubicBezTo>
                    <a:pt x="148" y="1852"/>
                    <a:pt x="1" y="3575"/>
                    <a:pt x="38" y="5298"/>
                  </a:cubicBezTo>
                  <a:cubicBezTo>
                    <a:pt x="38" y="6141"/>
                    <a:pt x="74" y="7021"/>
                    <a:pt x="184" y="7864"/>
                  </a:cubicBezTo>
                  <a:cubicBezTo>
                    <a:pt x="197" y="8014"/>
                    <a:pt x="211" y="8163"/>
                    <a:pt x="228" y="8311"/>
                  </a:cubicBezTo>
                  <a:lnTo>
                    <a:pt x="228" y="8311"/>
                  </a:lnTo>
                  <a:cubicBezTo>
                    <a:pt x="152" y="8732"/>
                    <a:pt x="127" y="9159"/>
                    <a:pt x="148" y="9587"/>
                  </a:cubicBezTo>
                  <a:cubicBezTo>
                    <a:pt x="148" y="9752"/>
                    <a:pt x="267" y="9834"/>
                    <a:pt x="386" y="9834"/>
                  </a:cubicBezTo>
                  <a:cubicBezTo>
                    <a:pt x="424" y="9834"/>
                    <a:pt x="461" y="9826"/>
                    <a:pt x="495" y="9809"/>
                  </a:cubicBezTo>
                  <a:lnTo>
                    <a:pt x="495" y="9809"/>
                  </a:lnTo>
                  <a:cubicBezTo>
                    <a:pt x="545" y="10006"/>
                    <a:pt x="600" y="10201"/>
                    <a:pt x="661" y="10393"/>
                  </a:cubicBezTo>
                  <a:cubicBezTo>
                    <a:pt x="678" y="10444"/>
                    <a:pt x="726" y="10472"/>
                    <a:pt x="774" y="10472"/>
                  </a:cubicBezTo>
                  <a:cubicBezTo>
                    <a:pt x="828" y="10472"/>
                    <a:pt x="881" y="10435"/>
                    <a:pt x="881" y="10357"/>
                  </a:cubicBezTo>
                  <a:lnTo>
                    <a:pt x="881" y="10320"/>
                  </a:lnTo>
                  <a:cubicBezTo>
                    <a:pt x="822" y="9889"/>
                    <a:pt x="753" y="9449"/>
                    <a:pt x="690" y="9003"/>
                  </a:cubicBezTo>
                  <a:lnTo>
                    <a:pt x="690" y="9003"/>
                  </a:lnTo>
                  <a:cubicBezTo>
                    <a:pt x="773" y="8393"/>
                    <a:pt x="897" y="7788"/>
                    <a:pt x="1064" y="7204"/>
                  </a:cubicBezTo>
                  <a:cubicBezTo>
                    <a:pt x="1247" y="6434"/>
                    <a:pt x="1357" y="5664"/>
                    <a:pt x="1431" y="4858"/>
                  </a:cubicBezTo>
                  <a:cubicBezTo>
                    <a:pt x="1541" y="3282"/>
                    <a:pt x="1357" y="1705"/>
                    <a:pt x="954" y="166"/>
                  </a:cubicBezTo>
                  <a:cubicBezTo>
                    <a:pt x="917" y="56"/>
                    <a:pt x="826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1"/>
            <p:cNvSpPr/>
            <p:nvPr/>
          </p:nvSpPr>
          <p:spPr>
            <a:xfrm rot="3361624">
              <a:off x="2117" y="2853097"/>
              <a:ext cx="336899" cy="244375"/>
            </a:xfrm>
            <a:custGeom>
              <a:avLst/>
              <a:gdLst/>
              <a:ahLst/>
              <a:cxnLst/>
              <a:rect l="l" t="t" r="r" b="b"/>
              <a:pathLst>
                <a:path w="13476" h="9775" extrusionOk="0">
                  <a:moveTo>
                    <a:pt x="1793" y="925"/>
                  </a:moveTo>
                  <a:cubicBezTo>
                    <a:pt x="5163" y="1974"/>
                    <a:pt x="8204" y="3873"/>
                    <a:pt x="10574" y="6498"/>
                  </a:cubicBezTo>
                  <a:cubicBezTo>
                    <a:pt x="11302" y="7259"/>
                    <a:pt x="11940" y="8080"/>
                    <a:pt x="12516" y="8961"/>
                  </a:cubicBezTo>
                  <a:lnTo>
                    <a:pt x="12516" y="8961"/>
                  </a:lnTo>
                  <a:cubicBezTo>
                    <a:pt x="8852" y="7596"/>
                    <a:pt x="6232" y="4636"/>
                    <a:pt x="3315" y="2136"/>
                  </a:cubicBezTo>
                  <a:cubicBezTo>
                    <a:pt x="2828" y="1710"/>
                    <a:pt x="2319" y="1306"/>
                    <a:pt x="1793" y="925"/>
                  </a:cubicBezTo>
                  <a:close/>
                  <a:moveTo>
                    <a:pt x="12920" y="9101"/>
                  </a:moveTo>
                  <a:lnTo>
                    <a:pt x="12923" y="9105"/>
                  </a:lnTo>
                  <a:lnTo>
                    <a:pt x="12923" y="9105"/>
                  </a:lnTo>
                  <a:cubicBezTo>
                    <a:pt x="12923" y="9104"/>
                    <a:pt x="12922" y="9104"/>
                    <a:pt x="12921" y="9104"/>
                  </a:cubicBezTo>
                  <a:lnTo>
                    <a:pt x="12921" y="9104"/>
                  </a:lnTo>
                  <a:cubicBezTo>
                    <a:pt x="12921" y="9103"/>
                    <a:pt x="12920" y="9102"/>
                    <a:pt x="12920" y="9101"/>
                  </a:cubicBezTo>
                  <a:close/>
                  <a:moveTo>
                    <a:pt x="386" y="1"/>
                  </a:moveTo>
                  <a:cubicBezTo>
                    <a:pt x="136" y="1"/>
                    <a:pt x="1" y="355"/>
                    <a:pt x="236" y="523"/>
                  </a:cubicBezTo>
                  <a:cubicBezTo>
                    <a:pt x="3829" y="2686"/>
                    <a:pt x="6321" y="6132"/>
                    <a:pt x="9877" y="8331"/>
                  </a:cubicBezTo>
                  <a:cubicBezTo>
                    <a:pt x="10830" y="8954"/>
                    <a:pt x="11857" y="9431"/>
                    <a:pt x="12956" y="9761"/>
                  </a:cubicBezTo>
                  <a:cubicBezTo>
                    <a:pt x="12991" y="9770"/>
                    <a:pt x="13023" y="9774"/>
                    <a:pt x="13054" y="9774"/>
                  </a:cubicBezTo>
                  <a:cubicBezTo>
                    <a:pt x="13381" y="9774"/>
                    <a:pt x="13475" y="9275"/>
                    <a:pt x="13140" y="9174"/>
                  </a:cubicBezTo>
                  <a:cubicBezTo>
                    <a:pt x="13073" y="9153"/>
                    <a:pt x="13007" y="9132"/>
                    <a:pt x="12941" y="9110"/>
                  </a:cubicBezTo>
                  <a:lnTo>
                    <a:pt x="12941" y="9110"/>
                  </a:lnTo>
                  <a:cubicBezTo>
                    <a:pt x="10851" y="5494"/>
                    <a:pt x="7631" y="2682"/>
                    <a:pt x="3792" y="1073"/>
                  </a:cubicBezTo>
                  <a:cubicBezTo>
                    <a:pt x="2692" y="633"/>
                    <a:pt x="1592" y="266"/>
                    <a:pt x="456" y="10"/>
                  </a:cubicBezTo>
                  <a:cubicBezTo>
                    <a:pt x="432" y="4"/>
                    <a:pt x="409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1"/>
            <p:cNvSpPr/>
            <p:nvPr/>
          </p:nvSpPr>
          <p:spPr>
            <a:xfrm rot="3361624">
              <a:off x="220682" y="3011322"/>
              <a:ext cx="52250" cy="329399"/>
            </a:xfrm>
            <a:custGeom>
              <a:avLst/>
              <a:gdLst/>
              <a:ahLst/>
              <a:cxnLst/>
              <a:rect l="l" t="t" r="r" b="b"/>
              <a:pathLst>
                <a:path w="2090" h="13176" extrusionOk="0">
                  <a:moveTo>
                    <a:pt x="897" y="1697"/>
                  </a:moveTo>
                  <a:cubicBezTo>
                    <a:pt x="1435" y="4326"/>
                    <a:pt x="1524" y="7020"/>
                    <a:pt x="1210" y="9687"/>
                  </a:cubicBezTo>
                  <a:cubicBezTo>
                    <a:pt x="1147" y="10271"/>
                    <a:pt x="1049" y="10854"/>
                    <a:pt x="936" y="11438"/>
                  </a:cubicBezTo>
                  <a:lnTo>
                    <a:pt x="936" y="11438"/>
                  </a:lnTo>
                  <a:cubicBezTo>
                    <a:pt x="827" y="10793"/>
                    <a:pt x="729" y="10148"/>
                    <a:pt x="660" y="9504"/>
                  </a:cubicBezTo>
                  <a:cubicBezTo>
                    <a:pt x="587" y="8514"/>
                    <a:pt x="513" y="7488"/>
                    <a:pt x="513" y="6461"/>
                  </a:cubicBezTo>
                  <a:cubicBezTo>
                    <a:pt x="513" y="4862"/>
                    <a:pt x="647" y="3262"/>
                    <a:pt x="897" y="1697"/>
                  </a:cubicBezTo>
                  <a:close/>
                  <a:moveTo>
                    <a:pt x="880" y="0"/>
                  </a:moveTo>
                  <a:cubicBezTo>
                    <a:pt x="770" y="0"/>
                    <a:pt x="660" y="64"/>
                    <a:pt x="623" y="193"/>
                  </a:cubicBezTo>
                  <a:cubicBezTo>
                    <a:pt x="184" y="2246"/>
                    <a:pt x="0" y="4335"/>
                    <a:pt x="0" y="6461"/>
                  </a:cubicBezTo>
                  <a:cubicBezTo>
                    <a:pt x="0" y="8514"/>
                    <a:pt x="212" y="10566"/>
                    <a:pt x="706" y="12550"/>
                  </a:cubicBezTo>
                  <a:lnTo>
                    <a:pt x="706" y="12550"/>
                  </a:lnTo>
                  <a:cubicBezTo>
                    <a:pt x="691" y="12622"/>
                    <a:pt x="676" y="12694"/>
                    <a:pt x="660" y="12766"/>
                  </a:cubicBezTo>
                  <a:cubicBezTo>
                    <a:pt x="593" y="13012"/>
                    <a:pt x="784" y="13176"/>
                    <a:pt x="969" y="13176"/>
                  </a:cubicBezTo>
                  <a:cubicBezTo>
                    <a:pt x="1087" y="13176"/>
                    <a:pt x="1204" y="13108"/>
                    <a:pt x="1247" y="12950"/>
                  </a:cubicBezTo>
                  <a:cubicBezTo>
                    <a:pt x="1833" y="10860"/>
                    <a:pt x="2090" y="8697"/>
                    <a:pt x="2016" y="6571"/>
                  </a:cubicBezTo>
                  <a:cubicBezTo>
                    <a:pt x="1980" y="4408"/>
                    <a:pt x="1686" y="2282"/>
                    <a:pt x="1137" y="193"/>
                  </a:cubicBezTo>
                  <a:cubicBezTo>
                    <a:pt x="1100" y="64"/>
                    <a:pt x="990" y="0"/>
                    <a:pt x="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1"/>
            <p:cNvSpPr/>
            <p:nvPr/>
          </p:nvSpPr>
          <p:spPr>
            <a:xfrm rot="3361624">
              <a:off x="342169" y="2414139"/>
              <a:ext cx="236050" cy="617999"/>
            </a:xfrm>
            <a:custGeom>
              <a:avLst/>
              <a:gdLst/>
              <a:ahLst/>
              <a:cxnLst/>
              <a:rect l="l" t="t" r="r" b="b"/>
              <a:pathLst>
                <a:path w="9442" h="24720" extrusionOk="0">
                  <a:moveTo>
                    <a:pt x="1334" y="1388"/>
                  </a:moveTo>
                  <a:cubicBezTo>
                    <a:pt x="2725" y="4292"/>
                    <a:pt x="4104" y="7184"/>
                    <a:pt x="5096" y="10225"/>
                  </a:cubicBezTo>
                  <a:cubicBezTo>
                    <a:pt x="5645" y="11875"/>
                    <a:pt x="6049" y="13598"/>
                    <a:pt x="6342" y="15358"/>
                  </a:cubicBezTo>
                  <a:cubicBezTo>
                    <a:pt x="6546" y="16787"/>
                    <a:pt x="6624" y="18248"/>
                    <a:pt x="6839" y="19681"/>
                  </a:cubicBezTo>
                  <a:lnTo>
                    <a:pt x="6839" y="19681"/>
                  </a:lnTo>
                  <a:cubicBezTo>
                    <a:pt x="6595" y="19180"/>
                    <a:pt x="6306" y="18693"/>
                    <a:pt x="6012" y="18217"/>
                  </a:cubicBezTo>
                  <a:cubicBezTo>
                    <a:pt x="5169" y="16934"/>
                    <a:pt x="4436" y="15614"/>
                    <a:pt x="3776" y="14221"/>
                  </a:cubicBezTo>
                  <a:cubicBezTo>
                    <a:pt x="2456" y="11472"/>
                    <a:pt x="1613" y="8502"/>
                    <a:pt x="1320" y="5497"/>
                  </a:cubicBezTo>
                  <a:cubicBezTo>
                    <a:pt x="1173" y="4121"/>
                    <a:pt x="1191" y="2745"/>
                    <a:pt x="1334" y="1388"/>
                  </a:cubicBezTo>
                  <a:close/>
                  <a:moveTo>
                    <a:pt x="1153" y="0"/>
                  </a:moveTo>
                  <a:cubicBezTo>
                    <a:pt x="1009" y="0"/>
                    <a:pt x="864" y="75"/>
                    <a:pt x="843" y="218"/>
                  </a:cubicBezTo>
                  <a:cubicBezTo>
                    <a:pt x="0" y="6266"/>
                    <a:pt x="1760" y="12498"/>
                    <a:pt x="5059" y="17630"/>
                  </a:cubicBezTo>
                  <a:cubicBezTo>
                    <a:pt x="5975" y="19060"/>
                    <a:pt x="7185" y="20490"/>
                    <a:pt x="7295" y="22286"/>
                  </a:cubicBezTo>
                  <a:cubicBezTo>
                    <a:pt x="7295" y="22359"/>
                    <a:pt x="7350" y="22396"/>
                    <a:pt x="7405" y="22396"/>
                  </a:cubicBezTo>
                  <a:cubicBezTo>
                    <a:pt x="7425" y="22396"/>
                    <a:pt x="7444" y="22391"/>
                    <a:pt x="7462" y="22382"/>
                  </a:cubicBezTo>
                  <a:lnTo>
                    <a:pt x="7462" y="22382"/>
                  </a:lnTo>
                  <a:cubicBezTo>
                    <a:pt x="7467" y="22399"/>
                    <a:pt x="7473" y="22416"/>
                    <a:pt x="7478" y="22433"/>
                  </a:cubicBezTo>
                  <a:cubicBezTo>
                    <a:pt x="7808" y="23239"/>
                    <a:pt x="8248" y="23972"/>
                    <a:pt x="8798" y="24632"/>
                  </a:cubicBezTo>
                  <a:cubicBezTo>
                    <a:pt x="8851" y="24693"/>
                    <a:pt x="8918" y="24719"/>
                    <a:pt x="8987" y="24719"/>
                  </a:cubicBezTo>
                  <a:cubicBezTo>
                    <a:pt x="9206" y="24719"/>
                    <a:pt x="9442" y="24461"/>
                    <a:pt x="9275" y="24265"/>
                  </a:cubicBezTo>
                  <a:cubicBezTo>
                    <a:pt x="8432" y="23019"/>
                    <a:pt x="7882" y="21626"/>
                    <a:pt x="7662" y="20123"/>
                  </a:cubicBezTo>
                  <a:cubicBezTo>
                    <a:pt x="7368" y="18620"/>
                    <a:pt x="7295" y="17080"/>
                    <a:pt x="7075" y="15577"/>
                  </a:cubicBezTo>
                  <a:cubicBezTo>
                    <a:pt x="6525" y="12132"/>
                    <a:pt x="5499" y="8759"/>
                    <a:pt x="3996" y="5570"/>
                  </a:cubicBezTo>
                  <a:cubicBezTo>
                    <a:pt x="3189" y="3737"/>
                    <a:pt x="2310" y="1941"/>
                    <a:pt x="1430" y="144"/>
                  </a:cubicBezTo>
                  <a:cubicBezTo>
                    <a:pt x="1381" y="47"/>
                    <a:pt x="1268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 rot="2479792">
            <a:off x="-1467390" y="3344051"/>
            <a:ext cx="3158401" cy="1823083"/>
          </a:xfrm>
          <a:custGeom>
            <a:avLst/>
            <a:gdLst/>
            <a:ahLst/>
            <a:cxnLst/>
            <a:rect l="l" t="t" r="r" b="b"/>
            <a:pathLst>
              <a:path w="58983" h="34046" extrusionOk="0">
                <a:moveTo>
                  <a:pt x="11649" y="1"/>
                </a:moveTo>
                <a:cubicBezTo>
                  <a:pt x="11530" y="1"/>
                  <a:pt x="11410" y="15"/>
                  <a:pt x="11291" y="46"/>
                </a:cubicBezTo>
                <a:cubicBezTo>
                  <a:pt x="10814" y="230"/>
                  <a:pt x="10411" y="559"/>
                  <a:pt x="10118" y="963"/>
                </a:cubicBezTo>
                <a:lnTo>
                  <a:pt x="0" y="12327"/>
                </a:lnTo>
                <a:cubicBezTo>
                  <a:pt x="7662" y="19218"/>
                  <a:pt x="15506" y="26183"/>
                  <a:pt x="24964" y="30252"/>
                </a:cubicBezTo>
                <a:cubicBezTo>
                  <a:pt x="30870" y="32789"/>
                  <a:pt x="37293" y="34045"/>
                  <a:pt x="43716" y="34045"/>
                </a:cubicBezTo>
                <a:cubicBezTo>
                  <a:pt x="48895" y="34045"/>
                  <a:pt x="54074" y="33229"/>
                  <a:pt x="58983" y="31609"/>
                </a:cubicBezTo>
                <a:lnTo>
                  <a:pt x="58983" y="15882"/>
                </a:lnTo>
                <a:cubicBezTo>
                  <a:pt x="58470" y="15992"/>
                  <a:pt x="57883" y="16066"/>
                  <a:pt x="57260" y="16176"/>
                </a:cubicBezTo>
                <a:cubicBezTo>
                  <a:pt x="56135" y="16285"/>
                  <a:pt x="54997" y="16341"/>
                  <a:pt x="53854" y="16341"/>
                </a:cubicBezTo>
                <a:cubicBezTo>
                  <a:pt x="52315" y="16341"/>
                  <a:pt x="50768" y="16239"/>
                  <a:pt x="49232" y="16029"/>
                </a:cubicBezTo>
                <a:cubicBezTo>
                  <a:pt x="36218" y="14379"/>
                  <a:pt x="23901" y="9174"/>
                  <a:pt x="13637" y="963"/>
                </a:cubicBezTo>
                <a:cubicBezTo>
                  <a:pt x="13071" y="522"/>
                  <a:pt x="12369" y="1"/>
                  <a:pt x="1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 rot="10374333">
            <a:off x="5967606" y="4784092"/>
            <a:ext cx="2346946" cy="346435"/>
          </a:xfrm>
          <a:custGeom>
            <a:avLst/>
            <a:gdLst/>
            <a:ahLst/>
            <a:cxnLst/>
            <a:rect l="l" t="t" r="r" b="b"/>
            <a:pathLst>
              <a:path w="93882" h="13858" fill="none" extrusionOk="0">
                <a:moveTo>
                  <a:pt x="0" y="1"/>
                </a:moveTo>
                <a:cubicBezTo>
                  <a:pt x="6195" y="3667"/>
                  <a:pt x="11217" y="9678"/>
                  <a:pt x="18219" y="11401"/>
                </a:cubicBezTo>
                <a:cubicBezTo>
                  <a:pt x="27970" y="13857"/>
                  <a:pt x="37501" y="7186"/>
                  <a:pt x="47362" y="5243"/>
                </a:cubicBezTo>
                <a:cubicBezTo>
                  <a:pt x="54291" y="3886"/>
                  <a:pt x="61439" y="4876"/>
                  <a:pt x="67781" y="7992"/>
                </a:cubicBezTo>
                <a:cubicBezTo>
                  <a:pt x="71044" y="9642"/>
                  <a:pt x="74233" y="11878"/>
                  <a:pt x="77862" y="12061"/>
                </a:cubicBezTo>
                <a:cubicBezTo>
                  <a:pt x="83911" y="12318"/>
                  <a:pt x="88529" y="6892"/>
                  <a:pt x="93882" y="4106"/>
                </a:cubicBez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665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12350" y="421109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subTitle" idx="1"/>
          </p:nvPr>
        </p:nvSpPr>
        <p:spPr>
          <a:xfrm>
            <a:off x="709875" y="1135200"/>
            <a:ext cx="7719300" cy="3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Char char="●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flipH="1">
            <a:off x="7794500" y="4467125"/>
            <a:ext cx="1319725" cy="783600"/>
          </a:xfrm>
          <a:custGeom>
            <a:avLst/>
            <a:gdLst/>
            <a:ahLst/>
            <a:cxnLst/>
            <a:rect l="l" t="t" r="r" b="b"/>
            <a:pathLst>
              <a:path w="52789" h="31344" extrusionOk="0">
                <a:moveTo>
                  <a:pt x="1" y="1"/>
                </a:moveTo>
                <a:lnTo>
                  <a:pt x="1" y="18587"/>
                </a:lnTo>
                <a:cubicBezTo>
                  <a:pt x="5866" y="19393"/>
                  <a:pt x="11621" y="21043"/>
                  <a:pt x="16680" y="24122"/>
                </a:cubicBezTo>
                <a:cubicBezTo>
                  <a:pt x="19759" y="25991"/>
                  <a:pt x="22509" y="28448"/>
                  <a:pt x="24671" y="31344"/>
                </a:cubicBezTo>
                <a:lnTo>
                  <a:pt x="52788" y="31344"/>
                </a:lnTo>
                <a:cubicBezTo>
                  <a:pt x="47546" y="20786"/>
                  <a:pt x="36915" y="13418"/>
                  <a:pt x="26138" y="8249"/>
                </a:cubicBezTo>
                <a:cubicBezTo>
                  <a:pt x="23498" y="6966"/>
                  <a:pt x="20786" y="5830"/>
                  <a:pt x="18073" y="4767"/>
                </a:cubicBezTo>
                <a:cubicBezTo>
                  <a:pt x="13234" y="2897"/>
                  <a:pt x="8249" y="1467"/>
                  <a:pt x="3153" y="588"/>
                </a:cubicBezTo>
                <a:cubicBezTo>
                  <a:pt x="2163" y="404"/>
                  <a:pt x="1100" y="184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flipH="1">
            <a:off x="8405649" y="4118825"/>
            <a:ext cx="741826" cy="1079669"/>
          </a:xfrm>
          <a:custGeom>
            <a:avLst/>
            <a:gdLst/>
            <a:ahLst/>
            <a:cxnLst/>
            <a:rect l="l" t="t" r="r" b="b"/>
            <a:pathLst>
              <a:path w="24709" h="35962" extrusionOk="0">
                <a:moveTo>
                  <a:pt x="20466" y="0"/>
                </a:moveTo>
                <a:cubicBezTo>
                  <a:pt x="12438" y="0"/>
                  <a:pt x="4856" y="4425"/>
                  <a:pt x="0" y="10778"/>
                </a:cubicBezTo>
                <a:lnTo>
                  <a:pt x="0" y="35962"/>
                </a:lnTo>
                <a:lnTo>
                  <a:pt x="9605" y="35962"/>
                </a:lnTo>
                <a:cubicBezTo>
                  <a:pt x="8469" y="31599"/>
                  <a:pt x="8285" y="27091"/>
                  <a:pt x="9568" y="22838"/>
                </a:cubicBezTo>
                <a:cubicBezTo>
                  <a:pt x="11468" y="16504"/>
                  <a:pt x="17355" y="11116"/>
                  <a:pt x="23887" y="11116"/>
                </a:cubicBezTo>
                <a:cubicBezTo>
                  <a:pt x="24160" y="11116"/>
                  <a:pt x="24433" y="11125"/>
                  <a:pt x="24708" y="11144"/>
                </a:cubicBezTo>
                <a:cubicBezTo>
                  <a:pt x="22985" y="7552"/>
                  <a:pt x="21592" y="3813"/>
                  <a:pt x="20566" y="0"/>
                </a:cubicBezTo>
                <a:cubicBezTo>
                  <a:pt x="20533" y="0"/>
                  <a:pt x="20500" y="0"/>
                  <a:pt x="20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4"/>
          <p:cNvGrpSpPr/>
          <p:nvPr/>
        </p:nvGrpSpPr>
        <p:grpSpPr>
          <a:xfrm>
            <a:off x="-585838" y="-42816"/>
            <a:ext cx="1395308" cy="1361806"/>
            <a:chOff x="-605888" y="3025234"/>
            <a:chExt cx="1395308" cy="1361806"/>
          </a:xfrm>
        </p:grpSpPr>
        <p:sp>
          <p:nvSpPr>
            <p:cNvPr id="113" name="Google Shape;113;p4"/>
            <p:cNvSpPr/>
            <p:nvPr/>
          </p:nvSpPr>
          <p:spPr>
            <a:xfrm rot="3361624">
              <a:off x="-373834" y="3178614"/>
              <a:ext cx="931198" cy="1055048"/>
            </a:xfrm>
            <a:custGeom>
              <a:avLst/>
              <a:gdLst/>
              <a:ahLst/>
              <a:cxnLst/>
              <a:rect l="l" t="t" r="r" b="b"/>
              <a:pathLst>
                <a:path w="37248" h="42202" extrusionOk="0">
                  <a:moveTo>
                    <a:pt x="2456" y="1880"/>
                  </a:moveTo>
                  <a:lnTo>
                    <a:pt x="10047" y="6560"/>
                  </a:lnTo>
                  <a:lnTo>
                    <a:pt x="14885" y="9529"/>
                  </a:lnTo>
                  <a:cubicBezTo>
                    <a:pt x="16425" y="10482"/>
                    <a:pt x="18001" y="11362"/>
                    <a:pt x="19468" y="12425"/>
                  </a:cubicBezTo>
                  <a:cubicBezTo>
                    <a:pt x="20170" y="12905"/>
                    <a:pt x="20817" y="13451"/>
                    <a:pt x="21402" y="14058"/>
                  </a:cubicBezTo>
                  <a:lnTo>
                    <a:pt x="21402" y="14058"/>
                  </a:lnTo>
                  <a:cubicBezTo>
                    <a:pt x="18808" y="12956"/>
                    <a:pt x="16269" y="11697"/>
                    <a:pt x="13822" y="10299"/>
                  </a:cubicBezTo>
                  <a:cubicBezTo>
                    <a:pt x="10743" y="8502"/>
                    <a:pt x="7810" y="6450"/>
                    <a:pt x="5061" y="4177"/>
                  </a:cubicBezTo>
                  <a:cubicBezTo>
                    <a:pt x="4159" y="3442"/>
                    <a:pt x="3293" y="2672"/>
                    <a:pt x="2456" y="1880"/>
                  </a:cubicBezTo>
                  <a:close/>
                  <a:moveTo>
                    <a:pt x="415" y="1"/>
                  </a:moveTo>
                  <a:cubicBezTo>
                    <a:pt x="179" y="1"/>
                    <a:pt x="0" y="295"/>
                    <a:pt x="186" y="511"/>
                  </a:cubicBezTo>
                  <a:cubicBezTo>
                    <a:pt x="2752" y="3040"/>
                    <a:pt x="5501" y="5350"/>
                    <a:pt x="8434" y="7476"/>
                  </a:cubicBezTo>
                  <a:cubicBezTo>
                    <a:pt x="11366" y="9565"/>
                    <a:pt x="14482" y="11435"/>
                    <a:pt x="17745" y="13011"/>
                  </a:cubicBezTo>
                  <a:cubicBezTo>
                    <a:pt x="19190" y="13719"/>
                    <a:pt x="20684" y="14380"/>
                    <a:pt x="22205" y="14974"/>
                  </a:cubicBezTo>
                  <a:lnTo>
                    <a:pt x="22205" y="14974"/>
                  </a:lnTo>
                  <a:cubicBezTo>
                    <a:pt x="22470" y="15307"/>
                    <a:pt x="22718" y="15655"/>
                    <a:pt x="22950" y="16017"/>
                  </a:cubicBezTo>
                  <a:cubicBezTo>
                    <a:pt x="23903" y="17484"/>
                    <a:pt x="24673" y="19097"/>
                    <a:pt x="25480" y="20673"/>
                  </a:cubicBezTo>
                  <a:cubicBezTo>
                    <a:pt x="27276" y="24045"/>
                    <a:pt x="29036" y="27381"/>
                    <a:pt x="30832" y="30754"/>
                  </a:cubicBezTo>
                  <a:cubicBezTo>
                    <a:pt x="32628" y="34126"/>
                    <a:pt x="34388" y="37499"/>
                    <a:pt x="36221" y="40871"/>
                  </a:cubicBezTo>
                  <a:lnTo>
                    <a:pt x="36917" y="42118"/>
                  </a:lnTo>
                  <a:cubicBezTo>
                    <a:pt x="36941" y="42177"/>
                    <a:pt x="36988" y="42202"/>
                    <a:pt x="37037" y="42202"/>
                  </a:cubicBezTo>
                  <a:cubicBezTo>
                    <a:pt x="37138" y="42202"/>
                    <a:pt x="37248" y="42095"/>
                    <a:pt x="37174" y="41971"/>
                  </a:cubicBezTo>
                  <a:lnTo>
                    <a:pt x="37174" y="41971"/>
                  </a:lnTo>
                  <a:lnTo>
                    <a:pt x="37174" y="42008"/>
                  </a:lnTo>
                  <a:cubicBezTo>
                    <a:pt x="35451" y="38562"/>
                    <a:pt x="33691" y="35153"/>
                    <a:pt x="31932" y="31744"/>
                  </a:cubicBezTo>
                  <a:cubicBezTo>
                    <a:pt x="30135" y="28298"/>
                    <a:pt x="28376" y="24925"/>
                    <a:pt x="26579" y="21516"/>
                  </a:cubicBezTo>
                  <a:cubicBezTo>
                    <a:pt x="25736" y="19866"/>
                    <a:pt x="24930" y="18253"/>
                    <a:pt x="24050" y="16640"/>
                  </a:cubicBezTo>
                  <a:cubicBezTo>
                    <a:pt x="23811" y="16205"/>
                    <a:pt x="23549" y="15783"/>
                    <a:pt x="23266" y="15375"/>
                  </a:cubicBezTo>
                  <a:lnTo>
                    <a:pt x="23266" y="15375"/>
                  </a:lnTo>
                  <a:cubicBezTo>
                    <a:pt x="23283" y="15382"/>
                    <a:pt x="23300" y="15388"/>
                    <a:pt x="23317" y="15394"/>
                  </a:cubicBezTo>
                  <a:cubicBezTo>
                    <a:pt x="23345" y="15405"/>
                    <a:pt x="23372" y="15409"/>
                    <a:pt x="23397" y="15409"/>
                  </a:cubicBezTo>
                  <a:cubicBezTo>
                    <a:pt x="23634" y="15409"/>
                    <a:pt x="23725" y="14980"/>
                    <a:pt x="23427" y="14881"/>
                  </a:cubicBezTo>
                  <a:cubicBezTo>
                    <a:pt x="23176" y="14783"/>
                    <a:pt x="22926" y="14684"/>
                    <a:pt x="22676" y="14584"/>
                  </a:cubicBezTo>
                  <a:lnTo>
                    <a:pt x="22676" y="14584"/>
                  </a:lnTo>
                  <a:cubicBezTo>
                    <a:pt x="22149" y="13924"/>
                    <a:pt x="21565" y="13311"/>
                    <a:pt x="20934" y="12755"/>
                  </a:cubicBezTo>
                  <a:cubicBezTo>
                    <a:pt x="19504" y="11692"/>
                    <a:pt x="18038" y="10739"/>
                    <a:pt x="16498" y="9859"/>
                  </a:cubicBezTo>
                  <a:lnTo>
                    <a:pt x="11586" y="6816"/>
                  </a:lnTo>
                  <a:lnTo>
                    <a:pt x="1762" y="804"/>
                  </a:lnTo>
                  <a:lnTo>
                    <a:pt x="651" y="97"/>
                  </a:lnTo>
                  <a:lnTo>
                    <a:pt x="651" y="97"/>
                  </a:lnTo>
                  <a:cubicBezTo>
                    <a:pt x="643" y="89"/>
                    <a:pt x="634" y="80"/>
                    <a:pt x="625" y="71"/>
                  </a:cubicBezTo>
                  <a:lnTo>
                    <a:pt x="621" y="78"/>
                  </a:lnTo>
                  <a:lnTo>
                    <a:pt x="552" y="34"/>
                  </a:lnTo>
                  <a:cubicBezTo>
                    <a:pt x="506" y="11"/>
                    <a:pt x="459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61624">
              <a:off x="297454" y="3636353"/>
              <a:ext cx="33025" cy="118625"/>
            </a:xfrm>
            <a:custGeom>
              <a:avLst/>
              <a:gdLst/>
              <a:ahLst/>
              <a:cxnLst/>
              <a:rect l="l" t="t" r="r" b="b"/>
              <a:pathLst>
                <a:path w="1321" h="4745" extrusionOk="0">
                  <a:moveTo>
                    <a:pt x="639" y="1472"/>
                  </a:moveTo>
                  <a:lnTo>
                    <a:pt x="639" y="1472"/>
                  </a:lnTo>
                  <a:cubicBezTo>
                    <a:pt x="735" y="2324"/>
                    <a:pt x="667" y="3191"/>
                    <a:pt x="435" y="4014"/>
                  </a:cubicBezTo>
                  <a:lnTo>
                    <a:pt x="435" y="4014"/>
                  </a:lnTo>
                  <a:cubicBezTo>
                    <a:pt x="431" y="3162"/>
                    <a:pt x="499" y="2312"/>
                    <a:pt x="639" y="1472"/>
                  </a:cubicBezTo>
                  <a:close/>
                  <a:moveTo>
                    <a:pt x="661" y="0"/>
                  </a:moveTo>
                  <a:cubicBezTo>
                    <a:pt x="569" y="0"/>
                    <a:pt x="477" y="55"/>
                    <a:pt x="441" y="165"/>
                  </a:cubicBezTo>
                  <a:cubicBezTo>
                    <a:pt x="74" y="1558"/>
                    <a:pt x="1" y="2988"/>
                    <a:pt x="184" y="4381"/>
                  </a:cubicBezTo>
                  <a:cubicBezTo>
                    <a:pt x="198" y="4449"/>
                    <a:pt x="236" y="4487"/>
                    <a:pt x="281" y="4498"/>
                  </a:cubicBezTo>
                  <a:lnTo>
                    <a:pt x="281" y="4498"/>
                  </a:lnTo>
                  <a:cubicBezTo>
                    <a:pt x="250" y="4652"/>
                    <a:pt x="378" y="4745"/>
                    <a:pt x="517" y="4745"/>
                  </a:cubicBezTo>
                  <a:cubicBezTo>
                    <a:pt x="613" y="4745"/>
                    <a:pt x="714" y="4700"/>
                    <a:pt x="771" y="4601"/>
                  </a:cubicBezTo>
                  <a:cubicBezTo>
                    <a:pt x="1284" y="3171"/>
                    <a:pt x="1320" y="1595"/>
                    <a:pt x="880" y="165"/>
                  </a:cubicBezTo>
                  <a:cubicBezTo>
                    <a:pt x="844" y="55"/>
                    <a:pt x="752" y="0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3361624">
              <a:off x="269249" y="3678053"/>
              <a:ext cx="38525" cy="261799"/>
            </a:xfrm>
            <a:custGeom>
              <a:avLst/>
              <a:gdLst/>
              <a:ahLst/>
              <a:cxnLst/>
              <a:rect l="l" t="t" r="r" b="b"/>
              <a:pathLst>
                <a:path w="1541" h="10472" extrusionOk="0">
                  <a:moveTo>
                    <a:pt x="757" y="1375"/>
                  </a:moveTo>
                  <a:lnTo>
                    <a:pt x="757" y="1375"/>
                  </a:lnTo>
                  <a:cubicBezTo>
                    <a:pt x="970" y="2562"/>
                    <a:pt x="1029" y="3765"/>
                    <a:pt x="917" y="4968"/>
                  </a:cubicBezTo>
                  <a:cubicBezTo>
                    <a:pt x="844" y="5738"/>
                    <a:pt x="697" y="6544"/>
                    <a:pt x="514" y="7314"/>
                  </a:cubicBezTo>
                  <a:cubicBezTo>
                    <a:pt x="513" y="7317"/>
                    <a:pt x="512" y="7320"/>
                    <a:pt x="510" y="7323"/>
                  </a:cubicBezTo>
                  <a:lnTo>
                    <a:pt x="510" y="7323"/>
                  </a:lnTo>
                  <a:cubicBezTo>
                    <a:pt x="464" y="6662"/>
                    <a:pt x="441" y="5968"/>
                    <a:pt x="441" y="5298"/>
                  </a:cubicBezTo>
                  <a:cubicBezTo>
                    <a:pt x="441" y="3984"/>
                    <a:pt x="552" y="2671"/>
                    <a:pt x="757" y="1375"/>
                  </a:cubicBezTo>
                  <a:close/>
                  <a:moveTo>
                    <a:pt x="734" y="1"/>
                  </a:moveTo>
                  <a:cubicBezTo>
                    <a:pt x="642" y="1"/>
                    <a:pt x="551" y="56"/>
                    <a:pt x="514" y="166"/>
                  </a:cubicBezTo>
                  <a:cubicBezTo>
                    <a:pt x="148" y="1852"/>
                    <a:pt x="1" y="3575"/>
                    <a:pt x="38" y="5298"/>
                  </a:cubicBezTo>
                  <a:cubicBezTo>
                    <a:pt x="38" y="6141"/>
                    <a:pt x="74" y="7021"/>
                    <a:pt x="184" y="7864"/>
                  </a:cubicBezTo>
                  <a:cubicBezTo>
                    <a:pt x="197" y="8014"/>
                    <a:pt x="211" y="8163"/>
                    <a:pt x="228" y="8311"/>
                  </a:cubicBezTo>
                  <a:lnTo>
                    <a:pt x="228" y="8311"/>
                  </a:lnTo>
                  <a:cubicBezTo>
                    <a:pt x="152" y="8732"/>
                    <a:pt x="127" y="9159"/>
                    <a:pt x="148" y="9587"/>
                  </a:cubicBezTo>
                  <a:cubicBezTo>
                    <a:pt x="148" y="9752"/>
                    <a:pt x="267" y="9834"/>
                    <a:pt x="386" y="9834"/>
                  </a:cubicBezTo>
                  <a:cubicBezTo>
                    <a:pt x="424" y="9834"/>
                    <a:pt x="461" y="9826"/>
                    <a:pt x="495" y="9809"/>
                  </a:cubicBezTo>
                  <a:lnTo>
                    <a:pt x="495" y="9809"/>
                  </a:lnTo>
                  <a:cubicBezTo>
                    <a:pt x="545" y="10006"/>
                    <a:pt x="600" y="10201"/>
                    <a:pt x="661" y="10393"/>
                  </a:cubicBezTo>
                  <a:cubicBezTo>
                    <a:pt x="678" y="10444"/>
                    <a:pt x="726" y="10472"/>
                    <a:pt x="774" y="10472"/>
                  </a:cubicBezTo>
                  <a:cubicBezTo>
                    <a:pt x="828" y="10472"/>
                    <a:pt x="881" y="10435"/>
                    <a:pt x="881" y="10357"/>
                  </a:cubicBezTo>
                  <a:lnTo>
                    <a:pt x="881" y="10320"/>
                  </a:lnTo>
                  <a:cubicBezTo>
                    <a:pt x="822" y="9889"/>
                    <a:pt x="753" y="9449"/>
                    <a:pt x="690" y="9003"/>
                  </a:cubicBezTo>
                  <a:lnTo>
                    <a:pt x="690" y="9003"/>
                  </a:lnTo>
                  <a:cubicBezTo>
                    <a:pt x="773" y="8393"/>
                    <a:pt x="897" y="7788"/>
                    <a:pt x="1064" y="7204"/>
                  </a:cubicBezTo>
                  <a:cubicBezTo>
                    <a:pt x="1247" y="6434"/>
                    <a:pt x="1357" y="5664"/>
                    <a:pt x="1431" y="4858"/>
                  </a:cubicBezTo>
                  <a:cubicBezTo>
                    <a:pt x="1541" y="3282"/>
                    <a:pt x="1357" y="1705"/>
                    <a:pt x="954" y="166"/>
                  </a:cubicBezTo>
                  <a:cubicBezTo>
                    <a:pt x="917" y="56"/>
                    <a:pt x="826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3361624">
              <a:off x="-17333" y="3631672"/>
              <a:ext cx="336899" cy="244375"/>
            </a:xfrm>
            <a:custGeom>
              <a:avLst/>
              <a:gdLst/>
              <a:ahLst/>
              <a:cxnLst/>
              <a:rect l="l" t="t" r="r" b="b"/>
              <a:pathLst>
                <a:path w="13476" h="9775" extrusionOk="0">
                  <a:moveTo>
                    <a:pt x="1793" y="925"/>
                  </a:moveTo>
                  <a:cubicBezTo>
                    <a:pt x="5163" y="1974"/>
                    <a:pt x="8204" y="3873"/>
                    <a:pt x="10574" y="6498"/>
                  </a:cubicBezTo>
                  <a:cubicBezTo>
                    <a:pt x="11302" y="7259"/>
                    <a:pt x="11940" y="8080"/>
                    <a:pt x="12516" y="8961"/>
                  </a:cubicBezTo>
                  <a:lnTo>
                    <a:pt x="12516" y="8961"/>
                  </a:lnTo>
                  <a:cubicBezTo>
                    <a:pt x="8852" y="7596"/>
                    <a:pt x="6232" y="4636"/>
                    <a:pt x="3315" y="2136"/>
                  </a:cubicBezTo>
                  <a:cubicBezTo>
                    <a:pt x="2828" y="1710"/>
                    <a:pt x="2319" y="1306"/>
                    <a:pt x="1793" y="925"/>
                  </a:cubicBezTo>
                  <a:close/>
                  <a:moveTo>
                    <a:pt x="12920" y="9101"/>
                  </a:moveTo>
                  <a:lnTo>
                    <a:pt x="12923" y="9105"/>
                  </a:lnTo>
                  <a:lnTo>
                    <a:pt x="12923" y="9105"/>
                  </a:lnTo>
                  <a:cubicBezTo>
                    <a:pt x="12923" y="9104"/>
                    <a:pt x="12922" y="9104"/>
                    <a:pt x="12921" y="9104"/>
                  </a:cubicBezTo>
                  <a:lnTo>
                    <a:pt x="12921" y="9104"/>
                  </a:lnTo>
                  <a:cubicBezTo>
                    <a:pt x="12921" y="9103"/>
                    <a:pt x="12920" y="9102"/>
                    <a:pt x="12920" y="9101"/>
                  </a:cubicBezTo>
                  <a:close/>
                  <a:moveTo>
                    <a:pt x="386" y="1"/>
                  </a:moveTo>
                  <a:cubicBezTo>
                    <a:pt x="136" y="1"/>
                    <a:pt x="1" y="355"/>
                    <a:pt x="236" y="523"/>
                  </a:cubicBezTo>
                  <a:cubicBezTo>
                    <a:pt x="3829" y="2686"/>
                    <a:pt x="6321" y="6132"/>
                    <a:pt x="9877" y="8331"/>
                  </a:cubicBezTo>
                  <a:cubicBezTo>
                    <a:pt x="10830" y="8954"/>
                    <a:pt x="11857" y="9431"/>
                    <a:pt x="12956" y="9761"/>
                  </a:cubicBezTo>
                  <a:cubicBezTo>
                    <a:pt x="12991" y="9770"/>
                    <a:pt x="13023" y="9774"/>
                    <a:pt x="13054" y="9774"/>
                  </a:cubicBezTo>
                  <a:cubicBezTo>
                    <a:pt x="13381" y="9774"/>
                    <a:pt x="13475" y="9275"/>
                    <a:pt x="13140" y="9174"/>
                  </a:cubicBezTo>
                  <a:cubicBezTo>
                    <a:pt x="13073" y="9153"/>
                    <a:pt x="13007" y="9132"/>
                    <a:pt x="12941" y="9110"/>
                  </a:cubicBezTo>
                  <a:lnTo>
                    <a:pt x="12941" y="9110"/>
                  </a:lnTo>
                  <a:cubicBezTo>
                    <a:pt x="10851" y="5494"/>
                    <a:pt x="7631" y="2682"/>
                    <a:pt x="3792" y="1073"/>
                  </a:cubicBezTo>
                  <a:cubicBezTo>
                    <a:pt x="2692" y="633"/>
                    <a:pt x="1592" y="266"/>
                    <a:pt x="456" y="10"/>
                  </a:cubicBezTo>
                  <a:cubicBezTo>
                    <a:pt x="432" y="4"/>
                    <a:pt x="409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3361624">
              <a:off x="201232" y="3789897"/>
              <a:ext cx="52250" cy="329399"/>
            </a:xfrm>
            <a:custGeom>
              <a:avLst/>
              <a:gdLst/>
              <a:ahLst/>
              <a:cxnLst/>
              <a:rect l="l" t="t" r="r" b="b"/>
              <a:pathLst>
                <a:path w="2090" h="13176" extrusionOk="0">
                  <a:moveTo>
                    <a:pt x="897" y="1697"/>
                  </a:moveTo>
                  <a:cubicBezTo>
                    <a:pt x="1435" y="4326"/>
                    <a:pt x="1524" y="7020"/>
                    <a:pt x="1210" y="9687"/>
                  </a:cubicBezTo>
                  <a:cubicBezTo>
                    <a:pt x="1147" y="10271"/>
                    <a:pt x="1049" y="10854"/>
                    <a:pt x="936" y="11438"/>
                  </a:cubicBezTo>
                  <a:lnTo>
                    <a:pt x="936" y="11438"/>
                  </a:lnTo>
                  <a:cubicBezTo>
                    <a:pt x="827" y="10793"/>
                    <a:pt x="729" y="10148"/>
                    <a:pt x="660" y="9504"/>
                  </a:cubicBezTo>
                  <a:cubicBezTo>
                    <a:pt x="587" y="8514"/>
                    <a:pt x="513" y="7488"/>
                    <a:pt x="513" y="6461"/>
                  </a:cubicBezTo>
                  <a:cubicBezTo>
                    <a:pt x="513" y="4862"/>
                    <a:pt x="647" y="3262"/>
                    <a:pt x="897" y="1697"/>
                  </a:cubicBezTo>
                  <a:close/>
                  <a:moveTo>
                    <a:pt x="880" y="0"/>
                  </a:moveTo>
                  <a:cubicBezTo>
                    <a:pt x="770" y="0"/>
                    <a:pt x="660" y="64"/>
                    <a:pt x="623" y="193"/>
                  </a:cubicBezTo>
                  <a:cubicBezTo>
                    <a:pt x="184" y="2246"/>
                    <a:pt x="0" y="4335"/>
                    <a:pt x="0" y="6461"/>
                  </a:cubicBezTo>
                  <a:cubicBezTo>
                    <a:pt x="0" y="8514"/>
                    <a:pt x="212" y="10566"/>
                    <a:pt x="706" y="12550"/>
                  </a:cubicBezTo>
                  <a:lnTo>
                    <a:pt x="706" y="12550"/>
                  </a:lnTo>
                  <a:cubicBezTo>
                    <a:pt x="691" y="12622"/>
                    <a:pt x="676" y="12694"/>
                    <a:pt x="660" y="12766"/>
                  </a:cubicBezTo>
                  <a:cubicBezTo>
                    <a:pt x="593" y="13012"/>
                    <a:pt x="784" y="13176"/>
                    <a:pt x="969" y="13176"/>
                  </a:cubicBezTo>
                  <a:cubicBezTo>
                    <a:pt x="1087" y="13176"/>
                    <a:pt x="1204" y="13108"/>
                    <a:pt x="1247" y="12950"/>
                  </a:cubicBezTo>
                  <a:cubicBezTo>
                    <a:pt x="1833" y="10860"/>
                    <a:pt x="2090" y="8697"/>
                    <a:pt x="2016" y="6571"/>
                  </a:cubicBezTo>
                  <a:cubicBezTo>
                    <a:pt x="1980" y="4408"/>
                    <a:pt x="1686" y="2282"/>
                    <a:pt x="1137" y="193"/>
                  </a:cubicBezTo>
                  <a:cubicBezTo>
                    <a:pt x="1100" y="64"/>
                    <a:pt x="990" y="0"/>
                    <a:pt x="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3361624">
              <a:off x="322719" y="3192714"/>
              <a:ext cx="236050" cy="617999"/>
            </a:xfrm>
            <a:custGeom>
              <a:avLst/>
              <a:gdLst/>
              <a:ahLst/>
              <a:cxnLst/>
              <a:rect l="l" t="t" r="r" b="b"/>
              <a:pathLst>
                <a:path w="9442" h="24720" extrusionOk="0">
                  <a:moveTo>
                    <a:pt x="1334" y="1388"/>
                  </a:moveTo>
                  <a:cubicBezTo>
                    <a:pt x="2725" y="4292"/>
                    <a:pt x="4104" y="7184"/>
                    <a:pt x="5096" y="10225"/>
                  </a:cubicBezTo>
                  <a:cubicBezTo>
                    <a:pt x="5645" y="11875"/>
                    <a:pt x="6049" y="13598"/>
                    <a:pt x="6342" y="15358"/>
                  </a:cubicBezTo>
                  <a:cubicBezTo>
                    <a:pt x="6546" y="16787"/>
                    <a:pt x="6624" y="18248"/>
                    <a:pt x="6839" y="19681"/>
                  </a:cubicBezTo>
                  <a:lnTo>
                    <a:pt x="6839" y="19681"/>
                  </a:lnTo>
                  <a:cubicBezTo>
                    <a:pt x="6595" y="19180"/>
                    <a:pt x="6306" y="18693"/>
                    <a:pt x="6012" y="18217"/>
                  </a:cubicBezTo>
                  <a:cubicBezTo>
                    <a:pt x="5169" y="16934"/>
                    <a:pt x="4436" y="15614"/>
                    <a:pt x="3776" y="14221"/>
                  </a:cubicBezTo>
                  <a:cubicBezTo>
                    <a:pt x="2456" y="11472"/>
                    <a:pt x="1613" y="8502"/>
                    <a:pt x="1320" y="5497"/>
                  </a:cubicBezTo>
                  <a:cubicBezTo>
                    <a:pt x="1173" y="4121"/>
                    <a:pt x="1191" y="2745"/>
                    <a:pt x="1334" y="1388"/>
                  </a:cubicBezTo>
                  <a:close/>
                  <a:moveTo>
                    <a:pt x="1153" y="0"/>
                  </a:moveTo>
                  <a:cubicBezTo>
                    <a:pt x="1009" y="0"/>
                    <a:pt x="864" y="75"/>
                    <a:pt x="843" y="218"/>
                  </a:cubicBezTo>
                  <a:cubicBezTo>
                    <a:pt x="0" y="6266"/>
                    <a:pt x="1760" y="12498"/>
                    <a:pt x="5059" y="17630"/>
                  </a:cubicBezTo>
                  <a:cubicBezTo>
                    <a:pt x="5975" y="19060"/>
                    <a:pt x="7185" y="20490"/>
                    <a:pt x="7295" y="22286"/>
                  </a:cubicBezTo>
                  <a:cubicBezTo>
                    <a:pt x="7295" y="22359"/>
                    <a:pt x="7350" y="22396"/>
                    <a:pt x="7405" y="22396"/>
                  </a:cubicBezTo>
                  <a:cubicBezTo>
                    <a:pt x="7425" y="22396"/>
                    <a:pt x="7444" y="22391"/>
                    <a:pt x="7462" y="22382"/>
                  </a:cubicBezTo>
                  <a:lnTo>
                    <a:pt x="7462" y="22382"/>
                  </a:lnTo>
                  <a:cubicBezTo>
                    <a:pt x="7467" y="22399"/>
                    <a:pt x="7473" y="22416"/>
                    <a:pt x="7478" y="22433"/>
                  </a:cubicBezTo>
                  <a:cubicBezTo>
                    <a:pt x="7808" y="23239"/>
                    <a:pt x="8248" y="23972"/>
                    <a:pt x="8798" y="24632"/>
                  </a:cubicBezTo>
                  <a:cubicBezTo>
                    <a:pt x="8851" y="24693"/>
                    <a:pt x="8918" y="24719"/>
                    <a:pt x="8987" y="24719"/>
                  </a:cubicBezTo>
                  <a:cubicBezTo>
                    <a:pt x="9206" y="24719"/>
                    <a:pt x="9442" y="24461"/>
                    <a:pt x="9275" y="24265"/>
                  </a:cubicBezTo>
                  <a:cubicBezTo>
                    <a:pt x="8432" y="23019"/>
                    <a:pt x="7882" y="21626"/>
                    <a:pt x="7662" y="20123"/>
                  </a:cubicBezTo>
                  <a:cubicBezTo>
                    <a:pt x="7368" y="18620"/>
                    <a:pt x="7295" y="17080"/>
                    <a:pt x="7075" y="15577"/>
                  </a:cubicBezTo>
                  <a:cubicBezTo>
                    <a:pt x="6525" y="12132"/>
                    <a:pt x="5499" y="8759"/>
                    <a:pt x="3996" y="5570"/>
                  </a:cubicBezTo>
                  <a:cubicBezTo>
                    <a:pt x="3189" y="3737"/>
                    <a:pt x="2310" y="1941"/>
                    <a:pt x="1430" y="144"/>
                  </a:cubicBezTo>
                  <a:cubicBezTo>
                    <a:pt x="1381" y="47"/>
                    <a:pt x="1268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8076723" y="114074"/>
            <a:ext cx="1209930" cy="1048028"/>
            <a:chOff x="5229248" y="898924"/>
            <a:chExt cx="1209930" cy="1048028"/>
          </a:xfrm>
        </p:grpSpPr>
        <p:sp>
          <p:nvSpPr>
            <p:cNvPr id="120" name="Google Shape;120;p4"/>
            <p:cNvSpPr/>
            <p:nvPr/>
          </p:nvSpPr>
          <p:spPr>
            <a:xfrm rot="-1312267">
              <a:off x="5738194" y="1500122"/>
              <a:ext cx="26729" cy="19762"/>
            </a:xfrm>
            <a:custGeom>
              <a:avLst/>
              <a:gdLst/>
              <a:ahLst/>
              <a:cxnLst/>
              <a:rect l="l" t="t" r="r" b="b"/>
              <a:pathLst>
                <a:path w="844" h="624" extrusionOk="0">
                  <a:moveTo>
                    <a:pt x="403" y="0"/>
                  </a:moveTo>
                  <a:cubicBezTo>
                    <a:pt x="0" y="0"/>
                    <a:pt x="0" y="624"/>
                    <a:pt x="403" y="624"/>
                  </a:cubicBezTo>
                  <a:cubicBezTo>
                    <a:pt x="843" y="624"/>
                    <a:pt x="843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312267">
              <a:off x="5844787" y="1484422"/>
              <a:ext cx="29041" cy="20933"/>
            </a:xfrm>
            <a:custGeom>
              <a:avLst/>
              <a:gdLst/>
              <a:ahLst/>
              <a:cxnLst/>
              <a:rect l="l" t="t" r="r" b="b"/>
              <a:pathLst>
                <a:path w="917" h="661" extrusionOk="0">
                  <a:moveTo>
                    <a:pt x="220" y="1"/>
                  </a:moveTo>
                  <a:cubicBezTo>
                    <a:pt x="184" y="37"/>
                    <a:pt x="147" y="37"/>
                    <a:pt x="110" y="74"/>
                  </a:cubicBezTo>
                  <a:cubicBezTo>
                    <a:pt x="74" y="111"/>
                    <a:pt x="74" y="147"/>
                    <a:pt x="37" y="184"/>
                  </a:cubicBezTo>
                  <a:cubicBezTo>
                    <a:pt x="37" y="221"/>
                    <a:pt x="0" y="257"/>
                    <a:pt x="0" y="331"/>
                  </a:cubicBezTo>
                  <a:lnTo>
                    <a:pt x="0" y="404"/>
                  </a:lnTo>
                  <a:cubicBezTo>
                    <a:pt x="37" y="477"/>
                    <a:pt x="74" y="514"/>
                    <a:pt x="110" y="551"/>
                  </a:cubicBezTo>
                  <a:lnTo>
                    <a:pt x="147" y="624"/>
                  </a:lnTo>
                  <a:cubicBezTo>
                    <a:pt x="220" y="624"/>
                    <a:pt x="294" y="661"/>
                    <a:pt x="330" y="661"/>
                  </a:cubicBezTo>
                  <a:lnTo>
                    <a:pt x="624" y="661"/>
                  </a:lnTo>
                  <a:cubicBezTo>
                    <a:pt x="660" y="661"/>
                    <a:pt x="697" y="661"/>
                    <a:pt x="733" y="624"/>
                  </a:cubicBezTo>
                  <a:cubicBezTo>
                    <a:pt x="770" y="624"/>
                    <a:pt x="807" y="587"/>
                    <a:pt x="843" y="551"/>
                  </a:cubicBezTo>
                  <a:cubicBezTo>
                    <a:pt x="880" y="514"/>
                    <a:pt x="880" y="477"/>
                    <a:pt x="880" y="441"/>
                  </a:cubicBezTo>
                  <a:cubicBezTo>
                    <a:pt x="917" y="404"/>
                    <a:pt x="917" y="367"/>
                    <a:pt x="917" y="331"/>
                  </a:cubicBezTo>
                  <a:lnTo>
                    <a:pt x="917" y="257"/>
                  </a:lnTo>
                  <a:cubicBezTo>
                    <a:pt x="917" y="184"/>
                    <a:pt x="880" y="147"/>
                    <a:pt x="843" y="111"/>
                  </a:cubicBezTo>
                  <a:lnTo>
                    <a:pt x="770" y="37"/>
                  </a:lnTo>
                  <a:cubicBezTo>
                    <a:pt x="733" y="37"/>
                    <a:pt x="66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312267">
              <a:off x="5760894" y="1418750"/>
              <a:ext cx="36040" cy="32144"/>
            </a:xfrm>
            <a:custGeom>
              <a:avLst/>
              <a:gdLst/>
              <a:ahLst/>
              <a:cxnLst/>
              <a:rect l="l" t="t" r="r" b="b"/>
              <a:pathLst>
                <a:path w="1138" h="1015" extrusionOk="0">
                  <a:moveTo>
                    <a:pt x="501" y="1"/>
                  </a:moveTo>
                  <a:cubicBezTo>
                    <a:pt x="242" y="1"/>
                    <a:pt x="1" y="199"/>
                    <a:pt x="1" y="501"/>
                  </a:cubicBezTo>
                  <a:cubicBezTo>
                    <a:pt x="1" y="758"/>
                    <a:pt x="221" y="978"/>
                    <a:pt x="477" y="1014"/>
                  </a:cubicBezTo>
                  <a:cubicBezTo>
                    <a:pt x="917" y="978"/>
                    <a:pt x="1137" y="464"/>
                    <a:pt x="844" y="134"/>
                  </a:cubicBezTo>
                  <a:cubicBezTo>
                    <a:pt x="740" y="42"/>
                    <a:pt x="619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312267">
              <a:off x="5942757" y="1271235"/>
              <a:ext cx="37180" cy="30213"/>
            </a:xfrm>
            <a:custGeom>
              <a:avLst/>
              <a:gdLst/>
              <a:ahLst/>
              <a:cxnLst/>
              <a:rect l="l" t="t" r="r" b="b"/>
              <a:pathLst>
                <a:path w="1174" h="954" extrusionOk="0">
                  <a:moveTo>
                    <a:pt x="331" y="0"/>
                  </a:moveTo>
                  <a:lnTo>
                    <a:pt x="221" y="73"/>
                  </a:lnTo>
                  <a:cubicBezTo>
                    <a:pt x="147" y="73"/>
                    <a:pt x="111" y="110"/>
                    <a:pt x="111" y="183"/>
                  </a:cubicBezTo>
                  <a:cubicBezTo>
                    <a:pt x="74" y="183"/>
                    <a:pt x="37" y="220"/>
                    <a:pt x="37" y="257"/>
                  </a:cubicBezTo>
                  <a:cubicBezTo>
                    <a:pt x="1" y="330"/>
                    <a:pt x="1" y="367"/>
                    <a:pt x="1" y="440"/>
                  </a:cubicBezTo>
                  <a:lnTo>
                    <a:pt x="1" y="550"/>
                  </a:lnTo>
                  <a:lnTo>
                    <a:pt x="37" y="660"/>
                  </a:lnTo>
                  <a:cubicBezTo>
                    <a:pt x="74" y="697"/>
                    <a:pt x="111" y="733"/>
                    <a:pt x="147" y="770"/>
                  </a:cubicBezTo>
                  <a:cubicBezTo>
                    <a:pt x="184" y="807"/>
                    <a:pt x="257" y="843"/>
                    <a:pt x="294" y="843"/>
                  </a:cubicBezTo>
                  <a:lnTo>
                    <a:pt x="294" y="953"/>
                  </a:lnTo>
                  <a:lnTo>
                    <a:pt x="404" y="953"/>
                  </a:lnTo>
                  <a:lnTo>
                    <a:pt x="376" y="934"/>
                  </a:lnTo>
                  <a:lnTo>
                    <a:pt x="376" y="934"/>
                  </a:lnTo>
                  <a:cubicBezTo>
                    <a:pt x="400" y="946"/>
                    <a:pt x="424" y="953"/>
                    <a:pt x="441" y="953"/>
                  </a:cubicBezTo>
                  <a:lnTo>
                    <a:pt x="697" y="953"/>
                  </a:lnTo>
                  <a:cubicBezTo>
                    <a:pt x="734" y="953"/>
                    <a:pt x="807" y="953"/>
                    <a:pt x="881" y="916"/>
                  </a:cubicBezTo>
                  <a:cubicBezTo>
                    <a:pt x="991" y="880"/>
                    <a:pt x="1100" y="770"/>
                    <a:pt x="1137" y="660"/>
                  </a:cubicBezTo>
                  <a:cubicBezTo>
                    <a:pt x="1137" y="587"/>
                    <a:pt x="1174" y="550"/>
                    <a:pt x="1174" y="477"/>
                  </a:cubicBezTo>
                  <a:lnTo>
                    <a:pt x="1174" y="330"/>
                  </a:lnTo>
                  <a:cubicBezTo>
                    <a:pt x="1137" y="257"/>
                    <a:pt x="1100" y="183"/>
                    <a:pt x="1027" y="147"/>
                  </a:cubicBezTo>
                  <a:lnTo>
                    <a:pt x="954" y="73"/>
                  </a:lnTo>
                  <a:cubicBezTo>
                    <a:pt x="881" y="37"/>
                    <a:pt x="771" y="0"/>
                    <a:pt x="697" y="0"/>
                  </a:cubicBezTo>
                  <a:lnTo>
                    <a:pt x="477" y="0"/>
                  </a:lnTo>
                  <a:cubicBezTo>
                    <a:pt x="461" y="0"/>
                    <a:pt x="446" y="2"/>
                    <a:pt x="433" y="5"/>
                  </a:cubicBezTo>
                  <a:lnTo>
                    <a:pt x="433" y="5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312267">
              <a:off x="5897194" y="1418190"/>
              <a:ext cx="38352" cy="32556"/>
            </a:xfrm>
            <a:custGeom>
              <a:avLst/>
              <a:gdLst/>
              <a:ahLst/>
              <a:cxnLst/>
              <a:rect l="l" t="t" r="r" b="b"/>
              <a:pathLst>
                <a:path w="1211" h="1028" extrusionOk="0">
                  <a:moveTo>
                    <a:pt x="550" y="1"/>
                  </a:moveTo>
                  <a:cubicBezTo>
                    <a:pt x="257" y="1"/>
                    <a:pt x="0" y="221"/>
                    <a:pt x="0" y="514"/>
                  </a:cubicBezTo>
                  <a:cubicBezTo>
                    <a:pt x="0" y="807"/>
                    <a:pt x="257" y="1027"/>
                    <a:pt x="550" y="1027"/>
                  </a:cubicBezTo>
                  <a:cubicBezTo>
                    <a:pt x="1210" y="1027"/>
                    <a:pt x="1210" y="1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 rot="-1312267">
              <a:off x="6067887" y="1562551"/>
              <a:ext cx="32525" cy="40695"/>
            </a:xfrm>
            <a:custGeom>
              <a:avLst/>
              <a:gdLst/>
              <a:ahLst/>
              <a:cxnLst/>
              <a:rect l="l" t="t" r="r" b="b"/>
              <a:pathLst>
                <a:path w="1027" h="1285" extrusionOk="0">
                  <a:moveTo>
                    <a:pt x="367" y="1"/>
                  </a:moveTo>
                  <a:cubicBezTo>
                    <a:pt x="293" y="38"/>
                    <a:pt x="183" y="74"/>
                    <a:pt x="147" y="148"/>
                  </a:cubicBezTo>
                  <a:lnTo>
                    <a:pt x="37" y="258"/>
                  </a:lnTo>
                  <a:cubicBezTo>
                    <a:pt x="0" y="331"/>
                    <a:pt x="0" y="404"/>
                    <a:pt x="0" y="514"/>
                  </a:cubicBezTo>
                  <a:lnTo>
                    <a:pt x="0" y="624"/>
                  </a:lnTo>
                  <a:cubicBezTo>
                    <a:pt x="0" y="661"/>
                    <a:pt x="0" y="734"/>
                    <a:pt x="0" y="771"/>
                  </a:cubicBezTo>
                  <a:cubicBezTo>
                    <a:pt x="0" y="844"/>
                    <a:pt x="0" y="917"/>
                    <a:pt x="37" y="991"/>
                  </a:cubicBezTo>
                  <a:cubicBezTo>
                    <a:pt x="37" y="1027"/>
                    <a:pt x="73" y="1101"/>
                    <a:pt x="147" y="1137"/>
                  </a:cubicBezTo>
                  <a:cubicBezTo>
                    <a:pt x="183" y="1174"/>
                    <a:pt x="257" y="1211"/>
                    <a:pt x="293" y="1247"/>
                  </a:cubicBezTo>
                  <a:cubicBezTo>
                    <a:pt x="367" y="1284"/>
                    <a:pt x="440" y="1284"/>
                    <a:pt x="513" y="1284"/>
                  </a:cubicBezTo>
                  <a:lnTo>
                    <a:pt x="660" y="1284"/>
                  </a:lnTo>
                  <a:cubicBezTo>
                    <a:pt x="733" y="1284"/>
                    <a:pt x="807" y="1211"/>
                    <a:pt x="880" y="1174"/>
                  </a:cubicBezTo>
                  <a:lnTo>
                    <a:pt x="953" y="1064"/>
                  </a:lnTo>
                  <a:cubicBezTo>
                    <a:pt x="990" y="954"/>
                    <a:pt x="1026" y="881"/>
                    <a:pt x="1026" y="807"/>
                  </a:cubicBezTo>
                  <a:cubicBezTo>
                    <a:pt x="1026" y="734"/>
                    <a:pt x="1026" y="697"/>
                    <a:pt x="1026" y="661"/>
                  </a:cubicBezTo>
                  <a:lnTo>
                    <a:pt x="1026" y="514"/>
                  </a:lnTo>
                  <a:cubicBezTo>
                    <a:pt x="1026" y="441"/>
                    <a:pt x="1026" y="368"/>
                    <a:pt x="990" y="331"/>
                  </a:cubicBezTo>
                  <a:cubicBezTo>
                    <a:pt x="916" y="184"/>
                    <a:pt x="843" y="111"/>
                    <a:pt x="697" y="38"/>
                  </a:cubicBezTo>
                  <a:cubicBezTo>
                    <a:pt x="660" y="1"/>
                    <a:pt x="587" y="1"/>
                    <a:pt x="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 rot="-1312267">
              <a:off x="5795316" y="1329791"/>
              <a:ext cx="51114" cy="54598"/>
            </a:xfrm>
            <a:custGeom>
              <a:avLst/>
              <a:gdLst/>
              <a:ahLst/>
              <a:cxnLst/>
              <a:rect l="l" t="t" r="r" b="b"/>
              <a:pathLst>
                <a:path w="1614" h="1724" extrusionOk="0">
                  <a:moveTo>
                    <a:pt x="681" y="911"/>
                  </a:moveTo>
                  <a:lnTo>
                    <a:pt x="681" y="911"/>
                  </a:lnTo>
                  <a:cubicBezTo>
                    <a:pt x="687" y="913"/>
                    <a:pt x="692" y="915"/>
                    <a:pt x="697" y="917"/>
                  </a:cubicBezTo>
                  <a:lnTo>
                    <a:pt x="734" y="990"/>
                  </a:lnTo>
                  <a:lnTo>
                    <a:pt x="734" y="990"/>
                  </a:lnTo>
                  <a:lnTo>
                    <a:pt x="681" y="911"/>
                  </a:lnTo>
                  <a:close/>
                  <a:moveTo>
                    <a:pt x="807" y="1"/>
                  </a:moveTo>
                  <a:cubicBezTo>
                    <a:pt x="797" y="4"/>
                    <a:pt x="786" y="8"/>
                    <a:pt x="776" y="13"/>
                  </a:cubicBezTo>
                  <a:lnTo>
                    <a:pt x="776" y="13"/>
                  </a:lnTo>
                  <a:cubicBezTo>
                    <a:pt x="773" y="13"/>
                    <a:pt x="770" y="13"/>
                    <a:pt x="767" y="13"/>
                  </a:cubicBezTo>
                  <a:cubicBezTo>
                    <a:pt x="709" y="13"/>
                    <a:pt x="648" y="22"/>
                    <a:pt x="587" y="37"/>
                  </a:cubicBezTo>
                  <a:cubicBezTo>
                    <a:pt x="587" y="37"/>
                    <a:pt x="551" y="37"/>
                    <a:pt x="514" y="74"/>
                  </a:cubicBezTo>
                  <a:lnTo>
                    <a:pt x="404" y="111"/>
                  </a:lnTo>
                  <a:lnTo>
                    <a:pt x="258" y="221"/>
                  </a:lnTo>
                  <a:lnTo>
                    <a:pt x="221" y="257"/>
                  </a:lnTo>
                  <a:cubicBezTo>
                    <a:pt x="111" y="367"/>
                    <a:pt x="38" y="514"/>
                    <a:pt x="38" y="661"/>
                  </a:cubicBezTo>
                  <a:cubicBezTo>
                    <a:pt x="1" y="807"/>
                    <a:pt x="1" y="954"/>
                    <a:pt x="38" y="1100"/>
                  </a:cubicBezTo>
                  <a:cubicBezTo>
                    <a:pt x="38" y="1174"/>
                    <a:pt x="74" y="1247"/>
                    <a:pt x="111" y="1320"/>
                  </a:cubicBezTo>
                  <a:cubicBezTo>
                    <a:pt x="148" y="1394"/>
                    <a:pt x="184" y="1467"/>
                    <a:pt x="221" y="1504"/>
                  </a:cubicBezTo>
                  <a:lnTo>
                    <a:pt x="258" y="1540"/>
                  </a:lnTo>
                  <a:lnTo>
                    <a:pt x="404" y="1650"/>
                  </a:lnTo>
                  <a:lnTo>
                    <a:pt x="441" y="1650"/>
                  </a:lnTo>
                  <a:cubicBezTo>
                    <a:pt x="514" y="1687"/>
                    <a:pt x="551" y="1687"/>
                    <a:pt x="624" y="1724"/>
                  </a:cubicBezTo>
                  <a:lnTo>
                    <a:pt x="844" y="1724"/>
                  </a:lnTo>
                  <a:cubicBezTo>
                    <a:pt x="954" y="1687"/>
                    <a:pt x="1064" y="1687"/>
                    <a:pt x="1174" y="1614"/>
                  </a:cubicBezTo>
                  <a:lnTo>
                    <a:pt x="1211" y="1614"/>
                  </a:lnTo>
                  <a:cubicBezTo>
                    <a:pt x="1284" y="1577"/>
                    <a:pt x="1321" y="1540"/>
                    <a:pt x="1357" y="1504"/>
                  </a:cubicBezTo>
                  <a:lnTo>
                    <a:pt x="1394" y="1467"/>
                  </a:lnTo>
                  <a:cubicBezTo>
                    <a:pt x="1431" y="1394"/>
                    <a:pt x="1467" y="1357"/>
                    <a:pt x="1504" y="1320"/>
                  </a:cubicBezTo>
                  <a:cubicBezTo>
                    <a:pt x="1541" y="1247"/>
                    <a:pt x="1577" y="1174"/>
                    <a:pt x="1614" y="1100"/>
                  </a:cubicBezTo>
                  <a:cubicBezTo>
                    <a:pt x="1614" y="1064"/>
                    <a:pt x="1614" y="1027"/>
                    <a:pt x="1614" y="990"/>
                  </a:cubicBezTo>
                  <a:cubicBezTo>
                    <a:pt x="1614" y="917"/>
                    <a:pt x="1614" y="844"/>
                    <a:pt x="1614" y="771"/>
                  </a:cubicBezTo>
                  <a:cubicBezTo>
                    <a:pt x="1614" y="661"/>
                    <a:pt x="1614" y="587"/>
                    <a:pt x="1577" y="514"/>
                  </a:cubicBezTo>
                  <a:cubicBezTo>
                    <a:pt x="1541" y="404"/>
                    <a:pt x="1467" y="294"/>
                    <a:pt x="1394" y="221"/>
                  </a:cubicBezTo>
                  <a:cubicBezTo>
                    <a:pt x="1357" y="184"/>
                    <a:pt x="1321" y="147"/>
                    <a:pt x="1247" y="111"/>
                  </a:cubicBezTo>
                  <a:lnTo>
                    <a:pt x="1211" y="74"/>
                  </a:lnTo>
                  <a:cubicBezTo>
                    <a:pt x="1137" y="37"/>
                    <a:pt x="1101" y="1"/>
                    <a:pt x="1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 rot="-1312267">
              <a:off x="5643133" y="1219725"/>
              <a:ext cx="53426" cy="39492"/>
            </a:xfrm>
            <a:custGeom>
              <a:avLst/>
              <a:gdLst/>
              <a:ahLst/>
              <a:cxnLst/>
              <a:rect l="l" t="t" r="r" b="b"/>
              <a:pathLst>
                <a:path w="1687" h="1247" extrusionOk="0">
                  <a:moveTo>
                    <a:pt x="844" y="0"/>
                  </a:moveTo>
                  <a:cubicBezTo>
                    <a:pt x="1" y="0"/>
                    <a:pt x="1" y="1247"/>
                    <a:pt x="844" y="1247"/>
                  </a:cubicBezTo>
                  <a:cubicBezTo>
                    <a:pt x="1687" y="1247"/>
                    <a:pt x="1687" y="0"/>
                    <a:pt x="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-1312267">
              <a:off x="5669359" y="1104610"/>
              <a:ext cx="58082" cy="44147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917" y="1"/>
                  </a:moveTo>
                  <a:cubicBezTo>
                    <a:pt x="0" y="1"/>
                    <a:pt x="0" y="1394"/>
                    <a:pt x="917" y="1394"/>
                  </a:cubicBezTo>
                  <a:cubicBezTo>
                    <a:pt x="1833" y="1394"/>
                    <a:pt x="1833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-1312267">
              <a:off x="5548133" y="1318339"/>
              <a:ext cx="73188" cy="56910"/>
            </a:xfrm>
            <a:custGeom>
              <a:avLst/>
              <a:gdLst/>
              <a:ahLst/>
              <a:cxnLst/>
              <a:rect l="l" t="t" r="r" b="b"/>
              <a:pathLst>
                <a:path w="2311" h="1797" extrusionOk="0">
                  <a:moveTo>
                    <a:pt x="1137" y="1"/>
                  </a:moveTo>
                  <a:cubicBezTo>
                    <a:pt x="1" y="1"/>
                    <a:pt x="1" y="1797"/>
                    <a:pt x="1137" y="1797"/>
                  </a:cubicBezTo>
                  <a:cubicBezTo>
                    <a:pt x="2273" y="1797"/>
                    <a:pt x="2310" y="1"/>
                    <a:pt x="1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-1312267">
              <a:off x="5547673" y="1145081"/>
              <a:ext cx="49974" cy="44147"/>
            </a:xfrm>
            <a:custGeom>
              <a:avLst/>
              <a:gdLst/>
              <a:ahLst/>
              <a:cxnLst/>
              <a:rect l="l" t="t" r="r" b="b"/>
              <a:pathLst>
                <a:path w="1578" h="1394" extrusionOk="0">
                  <a:moveTo>
                    <a:pt x="624" y="0"/>
                  </a:moveTo>
                  <a:cubicBezTo>
                    <a:pt x="477" y="37"/>
                    <a:pt x="294" y="110"/>
                    <a:pt x="184" y="220"/>
                  </a:cubicBezTo>
                  <a:cubicBezTo>
                    <a:pt x="74" y="330"/>
                    <a:pt x="1" y="514"/>
                    <a:pt x="1" y="660"/>
                  </a:cubicBezTo>
                  <a:cubicBezTo>
                    <a:pt x="1" y="843"/>
                    <a:pt x="74" y="990"/>
                    <a:pt x="184" y="1137"/>
                  </a:cubicBezTo>
                  <a:lnTo>
                    <a:pt x="331" y="1247"/>
                  </a:lnTo>
                  <a:cubicBezTo>
                    <a:pt x="404" y="1283"/>
                    <a:pt x="551" y="1320"/>
                    <a:pt x="661" y="1320"/>
                  </a:cubicBezTo>
                  <a:lnTo>
                    <a:pt x="624" y="1393"/>
                  </a:lnTo>
                  <a:lnTo>
                    <a:pt x="917" y="1393"/>
                  </a:lnTo>
                  <a:cubicBezTo>
                    <a:pt x="1101" y="1393"/>
                    <a:pt x="1247" y="1320"/>
                    <a:pt x="1394" y="1173"/>
                  </a:cubicBezTo>
                  <a:cubicBezTo>
                    <a:pt x="1504" y="1063"/>
                    <a:pt x="1577" y="880"/>
                    <a:pt x="1577" y="697"/>
                  </a:cubicBezTo>
                  <a:cubicBezTo>
                    <a:pt x="1577" y="330"/>
                    <a:pt x="1284" y="0"/>
                    <a:pt x="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-1312267">
              <a:off x="5434908" y="1134236"/>
              <a:ext cx="25589" cy="19762"/>
            </a:xfrm>
            <a:custGeom>
              <a:avLst/>
              <a:gdLst/>
              <a:ahLst/>
              <a:cxnLst/>
              <a:rect l="l" t="t" r="r" b="b"/>
              <a:pathLst>
                <a:path w="808" h="624" extrusionOk="0">
                  <a:moveTo>
                    <a:pt x="404" y="1"/>
                  </a:moveTo>
                  <a:cubicBezTo>
                    <a:pt x="1" y="1"/>
                    <a:pt x="1" y="624"/>
                    <a:pt x="404" y="624"/>
                  </a:cubicBezTo>
                  <a:cubicBezTo>
                    <a:pt x="807" y="624"/>
                    <a:pt x="807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-1312267">
              <a:off x="5297086" y="976303"/>
              <a:ext cx="29041" cy="22105"/>
            </a:xfrm>
            <a:custGeom>
              <a:avLst/>
              <a:gdLst/>
              <a:ahLst/>
              <a:cxnLst/>
              <a:rect l="l" t="t" r="r" b="b"/>
              <a:pathLst>
                <a:path w="917" h="698" extrusionOk="0">
                  <a:moveTo>
                    <a:pt x="440" y="1"/>
                  </a:moveTo>
                  <a:cubicBezTo>
                    <a:pt x="0" y="1"/>
                    <a:pt x="0" y="697"/>
                    <a:pt x="440" y="697"/>
                  </a:cubicBezTo>
                  <a:cubicBezTo>
                    <a:pt x="917" y="697"/>
                    <a:pt x="917" y="1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-1312267">
              <a:off x="5232008" y="902979"/>
              <a:ext cx="25589" cy="19762"/>
            </a:xfrm>
            <a:custGeom>
              <a:avLst/>
              <a:gdLst/>
              <a:ahLst/>
              <a:cxnLst/>
              <a:rect l="l" t="t" r="r" b="b"/>
              <a:pathLst>
                <a:path w="808" h="624" extrusionOk="0">
                  <a:moveTo>
                    <a:pt x="404" y="0"/>
                  </a:moveTo>
                  <a:cubicBezTo>
                    <a:pt x="1" y="0"/>
                    <a:pt x="1" y="623"/>
                    <a:pt x="404" y="623"/>
                  </a:cubicBezTo>
                  <a:cubicBezTo>
                    <a:pt x="807" y="623"/>
                    <a:pt x="807" y="0"/>
                    <a:pt x="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-1312267">
              <a:off x="6074647" y="1388303"/>
              <a:ext cx="66221" cy="48771"/>
            </a:xfrm>
            <a:custGeom>
              <a:avLst/>
              <a:gdLst/>
              <a:ahLst/>
              <a:cxnLst/>
              <a:rect l="l" t="t" r="r" b="b"/>
              <a:pathLst>
                <a:path w="2091" h="1540" extrusionOk="0">
                  <a:moveTo>
                    <a:pt x="1027" y="0"/>
                  </a:moveTo>
                  <a:cubicBezTo>
                    <a:pt x="1" y="0"/>
                    <a:pt x="1" y="1540"/>
                    <a:pt x="1027" y="1540"/>
                  </a:cubicBezTo>
                  <a:cubicBezTo>
                    <a:pt x="2090" y="1540"/>
                    <a:pt x="2090" y="0"/>
                    <a:pt x="1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-1312267">
              <a:off x="5796620" y="1630261"/>
              <a:ext cx="69704" cy="54883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320" y="1"/>
                  </a:moveTo>
                  <a:cubicBezTo>
                    <a:pt x="1186" y="1"/>
                    <a:pt x="1051" y="35"/>
                    <a:pt x="917" y="89"/>
                  </a:cubicBezTo>
                  <a:lnTo>
                    <a:pt x="367" y="345"/>
                  </a:lnTo>
                  <a:cubicBezTo>
                    <a:pt x="221" y="455"/>
                    <a:pt x="74" y="602"/>
                    <a:pt x="37" y="822"/>
                  </a:cubicBezTo>
                  <a:cubicBezTo>
                    <a:pt x="1" y="1005"/>
                    <a:pt x="37" y="1188"/>
                    <a:pt x="111" y="1372"/>
                  </a:cubicBezTo>
                  <a:cubicBezTo>
                    <a:pt x="259" y="1594"/>
                    <a:pt x="507" y="1733"/>
                    <a:pt x="765" y="1733"/>
                  </a:cubicBezTo>
                  <a:cubicBezTo>
                    <a:pt x="890" y="1733"/>
                    <a:pt x="1017" y="1700"/>
                    <a:pt x="1137" y="1628"/>
                  </a:cubicBezTo>
                  <a:lnTo>
                    <a:pt x="1650" y="1335"/>
                  </a:lnTo>
                  <a:cubicBezTo>
                    <a:pt x="2200" y="1005"/>
                    <a:pt x="2090" y="199"/>
                    <a:pt x="1467" y="15"/>
                  </a:cubicBezTo>
                  <a:cubicBezTo>
                    <a:pt x="1418" y="5"/>
                    <a:pt x="1369" y="1"/>
                    <a:pt x="1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-1312267">
              <a:off x="6190895" y="1686752"/>
              <a:ext cx="38352" cy="30213"/>
            </a:xfrm>
            <a:custGeom>
              <a:avLst/>
              <a:gdLst/>
              <a:ahLst/>
              <a:cxnLst/>
              <a:rect l="l" t="t" r="r" b="b"/>
              <a:pathLst>
                <a:path w="1211" h="954" extrusionOk="0">
                  <a:moveTo>
                    <a:pt x="734" y="0"/>
                  </a:moveTo>
                  <a:lnTo>
                    <a:pt x="734" y="37"/>
                  </a:lnTo>
                  <a:lnTo>
                    <a:pt x="477" y="37"/>
                  </a:lnTo>
                  <a:cubicBezTo>
                    <a:pt x="330" y="37"/>
                    <a:pt x="220" y="73"/>
                    <a:pt x="147" y="183"/>
                  </a:cubicBezTo>
                  <a:cubicBezTo>
                    <a:pt x="74" y="257"/>
                    <a:pt x="1" y="367"/>
                    <a:pt x="1" y="477"/>
                  </a:cubicBezTo>
                  <a:cubicBezTo>
                    <a:pt x="1" y="623"/>
                    <a:pt x="37" y="733"/>
                    <a:pt x="147" y="807"/>
                  </a:cubicBezTo>
                  <a:cubicBezTo>
                    <a:pt x="220" y="880"/>
                    <a:pt x="330" y="953"/>
                    <a:pt x="477" y="953"/>
                  </a:cubicBezTo>
                  <a:lnTo>
                    <a:pt x="734" y="953"/>
                  </a:lnTo>
                  <a:cubicBezTo>
                    <a:pt x="844" y="953"/>
                    <a:pt x="990" y="880"/>
                    <a:pt x="1064" y="807"/>
                  </a:cubicBezTo>
                  <a:cubicBezTo>
                    <a:pt x="1174" y="697"/>
                    <a:pt x="1210" y="587"/>
                    <a:pt x="1210" y="477"/>
                  </a:cubicBezTo>
                  <a:cubicBezTo>
                    <a:pt x="1210" y="330"/>
                    <a:pt x="1174" y="220"/>
                    <a:pt x="1064" y="147"/>
                  </a:cubicBezTo>
                  <a:cubicBezTo>
                    <a:pt x="990" y="37"/>
                    <a:pt x="844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-1312267">
              <a:off x="6252449" y="1784569"/>
              <a:ext cx="38352" cy="29073"/>
            </a:xfrm>
            <a:custGeom>
              <a:avLst/>
              <a:gdLst/>
              <a:ahLst/>
              <a:cxnLst/>
              <a:rect l="l" t="t" r="r" b="b"/>
              <a:pathLst>
                <a:path w="1211" h="918" extrusionOk="0">
                  <a:moveTo>
                    <a:pt x="624" y="1"/>
                  </a:moveTo>
                  <a:cubicBezTo>
                    <a:pt x="0" y="1"/>
                    <a:pt x="0" y="917"/>
                    <a:pt x="624" y="917"/>
                  </a:cubicBezTo>
                  <a:cubicBezTo>
                    <a:pt x="1210" y="917"/>
                    <a:pt x="121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-1312267">
              <a:off x="6393003" y="1908904"/>
              <a:ext cx="41835" cy="31384"/>
            </a:xfrm>
            <a:custGeom>
              <a:avLst/>
              <a:gdLst/>
              <a:ahLst/>
              <a:cxnLst/>
              <a:rect l="l" t="t" r="r" b="b"/>
              <a:pathLst>
                <a:path w="1321" h="991" extrusionOk="0">
                  <a:moveTo>
                    <a:pt x="661" y="1"/>
                  </a:moveTo>
                  <a:cubicBezTo>
                    <a:pt x="1" y="1"/>
                    <a:pt x="1" y="991"/>
                    <a:pt x="661" y="991"/>
                  </a:cubicBezTo>
                  <a:cubicBezTo>
                    <a:pt x="1320" y="991"/>
                    <a:pt x="1320" y="1"/>
                    <a:pt x="6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4"/>
          <p:cNvSpPr/>
          <p:nvPr/>
        </p:nvSpPr>
        <p:spPr>
          <a:xfrm rot="-4540936">
            <a:off x="-600645" y="3844858"/>
            <a:ext cx="1853967" cy="932609"/>
          </a:xfrm>
          <a:custGeom>
            <a:avLst/>
            <a:gdLst/>
            <a:ahLst/>
            <a:cxnLst/>
            <a:rect l="l" t="t" r="r" b="b"/>
            <a:pathLst>
              <a:path w="46796" h="23540" extrusionOk="0">
                <a:moveTo>
                  <a:pt x="32976" y="1448"/>
                </a:moveTo>
                <a:lnTo>
                  <a:pt x="32976" y="1448"/>
                </a:lnTo>
                <a:cubicBezTo>
                  <a:pt x="32682" y="1814"/>
                  <a:pt x="32426" y="2217"/>
                  <a:pt x="32206" y="2621"/>
                </a:cubicBezTo>
                <a:cubicBezTo>
                  <a:pt x="31913" y="3134"/>
                  <a:pt x="31656" y="3610"/>
                  <a:pt x="31363" y="4124"/>
                </a:cubicBezTo>
                <a:cubicBezTo>
                  <a:pt x="31106" y="4600"/>
                  <a:pt x="30813" y="5077"/>
                  <a:pt x="30446" y="5517"/>
                </a:cubicBezTo>
                <a:cubicBezTo>
                  <a:pt x="29823" y="6433"/>
                  <a:pt x="29090" y="7276"/>
                  <a:pt x="28320" y="8083"/>
                </a:cubicBezTo>
                <a:cubicBezTo>
                  <a:pt x="27550" y="8853"/>
                  <a:pt x="26707" y="9586"/>
                  <a:pt x="25791" y="10246"/>
                </a:cubicBezTo>
                <a:cubicBezTo>
                  <a:pt x="24911" y="10869"/>
                  <a:pt x="23994" y="11419"/>
                  <a:pt x="23041" y="11932"/>
                </a:cubicBezTo>
                <a:cubicBezTo>
                  <a:pt x="23555" y="11162"/>
                  <a:pt x="24068" y="10392"/>
                  <a:pt x="24618" y="9696"/>
                </a:cubicBezTo>
                <a:cubicBezTo>
                  <a:pt x="25314" y="8853"/>
                  <a:pt x="26011" y="8009"/>
                  <a:pt x="26744" y="7203"/>
                </a:cubicBezTo>
                <a:cubicBezTo>
                  <a:pt x="27514" y="6396"/>
                  <a:pt x="28283" y="5627"/>
                  <a:pt x="29090" y="4857"/>
                </a:cubicBezTo>
                <a:cubicBezTo>
                  <a:pt x="29896" y="4087"/>
                  <a:pt x="30703" y="3354"/>
                  <a:pt x="31546" y="2621"/>
                </a:cubicBezTo>
                <a:cubicBezTo>
                  <a:pt x="32023" y="2217"/>
                  <a:pt x="32462" y="1814"/>
                  <a:pt x="32976" y="1448"/>
                </a:cubicBezTo>
                <a:close/>
                <a:moveTo>
                  <a:pt x="46026" y="7826"/>
                </a:moveTo>
                <a:lnTo>
                  <a:pt x="46026" y="7826"/>
                </a:lnTo>
                <a:cubicBezTo>
                  <a:pt x="43350" y="9182"/>
                  <a:pt x="40491" y="10282"/>
                  <a:pt x="37595" y="11052"/>
                </a:cubicBezTo>
                <a:cubicBezTo>
                  <a:pt x="34479" y="11858"/>
                  <a:pt x="31253" y="12335"/>
                  <a:pt x="28027" y="12445"/>
                </a:cubicBezTo>
                <a:cubicBezTo>
                  <a:pt x="27633" y="12454"/>
                  <a:pt x="27236" y="12459"/>
                  <a:pt x="26839" y="12459"/>
                </a:cubicBezTo>
                <a:cubicBezTo>
                  <a:pt x="25646" y="12459"/>
                  <a:pt x="24443" y="12418"/>
                  <a:pt x="23261" y="12335"/>
                </a:cubicBezTo>
                <a:cubicBezTo>
                  <a:pt x="24288" y="11968"/>
                  <a:pt x="25314" y="11675"/>
                  <a:pt x="26341" y="11345"/>
                </a:cubicBezTo>
                <a:cubicBezTo>
                  <a:pt x="29456" y="10429"/>
                  <a:pt x="32609" y="9659"/>
                  <a:pt x="35798" y="9072"/>
                </a:cubicBezTo>
                <a:cubicBezTo>
                  <a:pt x="38988" y="8486"/>
                  <a:pt x="42213" y="8046"/>
                  <a:pt x="45476" y="7863"/>
                </a:cubicBezTo>
                <a:lnTo>
                  <a:pt x="46026" y="7826"/>
                </a:lnTo>
                <a:close/>
                <a:moveTo>
                  <a:pt x="25754" y="2034"/>
                </a:moveTo>
                <a:lnTo>
                  <a:pt x="25754" y="2034"/>
                </a:lnTo>
                <a:cubicBezTo>
                  <a:pt x="25204" y="3391"/>
                  <a:pt x="24618" y="4784"/>
                  <a:pt x="23958" y="6103"/>
                </a:cubicBezTo>
                <a:cubicBezTo>
                  <a:pt x="23151" y="7753"/>
                  <a:pt x="22235" y="9329"/>
                  <a:pt x="21208" y="10832"/>
                </a:cubicBezTo>
                <a:cubicBezTo>
                  <a:pt x="20732" y="11565"/>
                  <a:pt x="20219" y="12262"/>
                  <a:pt x="19705" y="12995"/>
                </a:cubicBezTo>
                <a:cubicBezTo>
                  <a:pt x="20035" y="11345"/>
                  <a:pt x="20585" y="9769"/>
                  <a:pt x="21318" y="8266"/>
                </a:cubicBezTo>
                <a:cubicBezTo>
                  <a:pt x="21722" y="7460"/>
                  <a:pt x="22162" y="6653"/>
                  <a:pt x="22675" y="5883"/>
                </a:cubicBezTo>
                <a:cubicBezTo>
                  <a:pt x="23225" y="5113"/>
                  <a:pt x="23774" y="4380"/>
                  <a:pt x="24398" y="3684"/>
                </a:cubicBezTo>
                <a:cubicBezTo>
                  <a:pt x="24838" y="3134"/>
                  <a:pt x="25314" y="2584"/>
                  <a:pt x="25754" y="2034"/>
                </a:cubicBezTo>
                <a:close/>
                <a:moveTo>
                  <a:pt x="20145" y="1191"/>
                </a:moveTo>
                <a:cubicBezTo>
                  <a:pt x="19925" y="2144"/>
                  <a:pt x="19705" y="3097"/>
                  <a:pt x="19449" y="4014"/>
                </a:cubicBezTo>
                <a:cubicBezTo>
                  <a:pt x="19119" y="5150"/>
                  <a:pt x="18752" y="6250"/>
                  <a:pt x="18349" y="7313"/>
                </a:cubicBezTo>
                <a:cubicBezTo>
                  <a:pt x="17946" y="8376"/>
                  <a:pt x="17506" y="9439"/>
                  <a:pt x="16993" y="10465"/>
                </a:cubicBezTo>
                <a:cubicBezTo>
                  <a:pt x="16443" y="11455"/>
                  <a:pt x="15893" y="12445"/>
                  <a:pt x="15233" y="13398"/>
                </a:cubicBezTo>
                <a:cubicBezTo>
                  <a:pt x="14647" y="14241"/>
                  <a:pt x="14023" y="15084"/>
                  <a:pt x="13327" y="15854"/>
                </a:cubicBezTo>
                <a:cubicBezTo>
                  <a:pt x="13547" y="14864"/>
                  <a:pt x="13767" y="13875"/>
                  <a:pt x="14060" y="12958"/>
                </a:cubicBezTo>
                <a:cubicBezTo>
                  <a:pt x="14353" y="11858"/>
                  <a:pt x="14720" y="10795"/>
                  <a:pt x="15160" y="9769"/>
                </a:cubicBezTo>
                <a:cubicBezTo>
                  <a:pt x="15600" y="8706"/>
                  <a:pt x="16040" y="7679"/>
                  <a:pt x="16516" y="6726"/>
                </a:cubicBezTo>
                <a:cubicBezTo>
                  <a:pt x="17029" y="5700"/>
                  <a:pt x="17616" y="4747"/>
                  <a:pt x="18239" y="3830"/>
                </a:cubicBezTo>
                <a:cubicBezTo>
                  <a:pt x="18532" y="3354"/>
                  <a:pt x="18862" y="2914"/>
                  <a:pt x="19192" y="2437"/>
                </a:cubicBezTo>
                <a:cubicBezTo>
                  <a:pt x="19522" y="1998"/>
                  <a:pt x="19779" y="1594"/>
                  <a:pt x="20145" y="1191"/>
                </a:cubicBezTo>
                <a:close/>
                <a:moveTo>
                  <a:pt x="22073" y="13485"/>
                </a:moveTo>
                <a:cubicBezTo>
                  <a:pt x="22652" y="13485"/>
                  <a:pt x="23232" y="13513"/>
                  <a:pt x="23811" y="13581"/>
                </a:cubicBezTo>
                <a:cubicBezTo>
                  <a:pt x="25387" y="13728"/>
                  <a:pt x="26964" y="13911"/>
                  <a:pt x="28540" y="14131"/>
                </a:cubicBezTo>
                <a:cubicBezTo>
                  <a:pt x="30116" y="14351"/>
                  <a:pt x="31656" y="14645"/>
                  <a:pt x="33196" y="14938"/>
                </a:cubicBezTo>
                <a:cubicBezTo>
                  <a:pt x="34772" y="15231"/>
                  <a:pt x="36275" y="15598"/>
                  <a:pt x="37778" y="16001"/>
                </a:cubicBezTo>
                <a:cubicBezTo>
                  <a:pt x="39281" y="16367"/>
                  <a:pt x="40747" y="16807"/>
                  <a:pt x="42177" y="17247"/>
                </a:cubicBezTo>
                <a:cubicBezTo>
                  <a:pt x="40894" y="17247"/>
                  <a:pt x="39611" y="17247"/>
                  <a:pt x="38291" y="17211"/>
                </a:cubicBezTo>
                <a:cubicBezTo>
                  <a:pt x="36751" y="17137"/>
                  <a:pt x="35212" y="17027"/>
                  <a:pt x="33635" y="16844"/>
                </a:cubicBezTo>
                <a:cubicBezTo>
                  <a:pt x="32096" y="16697"/>
                  <a:pt x="30593" y="16477"/>
                  <a:pt x="29053" y="16184"/>
                </a:cubicBezTo>
                <a:cubicBezTo>
                  <a:pt x="27550" y="15891"/>
                  <a:pt x="26047" y="15524"/>
                  <a:pt x="24581" y="15121"/>
                </a:cubicBezTo>
                <a:cubicBezTo>
                  <a:pt x="23078" y="14681"/>
                  <a:pt x="21612" y="14205"/>
                  <a:pt x="20145" y="13618"/>
                </a:cubicBezTo>
                <a:lnTo>
                  <a:pt x="20072" y="13581"/>
                </a:lnTo>
                <a:cubicBezTo>
                  <a:pt x="20739" y="13523"/>
                  <a:pt x="21406" y="13485"/>
                  <a:pt x="22073" y="13485"/>
                </a:cubicBezTo>
                <a:close/>
                <a:moveTo>
                  <a:pt x="14353" y="3794"/>
                </a:moveTo>
                <a:cubicBezTo>
                  <a:pt x="14243" y="4490"/>
                  <a:pt x="14133" y="5187"/>
                  <a:pt x="13950" y="5883"/>
                </a:cubicBezTo>
                <a:cubicBezTo>
                  <a:pt x="13730" y="6946"/>
                  <a:pt x="13437" y="7973"/>
                  <a:pt x="13107" y="8999"/>
                </a:cubicBezTo>
                <a:cubicBezTo>
                  <a:pt x="12814" y="10026"/>
                  <a:pt x="12447" y="11015"/>
                  <a:pt x="12044" y="12005"/>
                </a:cubicBezTo>
                <a:cubicBezTo>
                  <a:pt x="11604" y="12995"/>
                  <a:pt x="11164" y="13985"/>
                  <a:pt x="10688" y="14938"/>
                </a:cubicBezTo>
                <a:cubicBezTo>
                  <a:pt x="10174" y="15891"/>
                  <a:pt x="9661" y="16807"/>
                  <a:pt x="9111" y="17724"/>
                </a:cubicBezTo>
                <a:cubicBezTo>
                  <a:pt x="9045" y="17757"/>
                  <a:pt x="9009" y="17790"/>
                  <a:pt x="8976" y="17849"/>
                </a:cubicBezTo>
                <a:lnTo>
                  <a:pt x="8976" y="17849"/>
                </a:lnTo>
                <a:cubicBezTo>
                  <a:pt x="9747" y="13838"/>
                  <a:pt x="11063" y="9972"/>
                  <a:pt x="12924" y="6360"/>
                </a:cubicBezTo>
                <a:cubicBezTo>
                  <a:pt x="13400" y="5480"/>
                  <a:pt x="13840" y="4637"/>
                  <a:pt x="14353" y="3794"/>
                </a:cubicBezTo>
                <a:close/>
                <a:moveTo>
                  <a:pt x="16296" y="15084"/>
                </a:moveTo>
                <a:cubicBezTo>
                  <a:pt x="17433" y="15084"/>
                  <a:pt x="18532" y="15231"/>
                  <a:pt x="19632" y="15488"/>
                </a:cubicBezTo>
                <a:cubicBezTo>
                  <a:pt x="21098" y="15818"/>
                  <a:pt x="22528" y="16184"/>
                  <a:pt x="23958" y="16551"/>
                </a:cubicBezTo>
                <a:cubicBezTo>
                  <a:pt x="25387" y="16917"/>
                  <a:pt x="26817" y="17321"/>
                  <a:pt x="28247" y="17724"/>
                </a:cubicBezTo>
                <a:cubicBezTo>
                  <a:pt x="29640" y="18164"/>
                  <a:pt x="31069" y="18604"/>
                  <a:pt x="32499" y="19043"/>
                </a:cubicBezTo>
                <a:cubicBezTo>
                  <a:pt x="33672" y="19447"/>
                  <a:pt x="34882" y="19887"/>
                  <a:pt x="36055" y="20290"/>
                </a:cubicBezTo>
                <a:cubicBezTo>
                  <a:pt x="35029" y="20143"/>
                  <a:pt x="33965" y="19997"/>
                  <a:pt x="32902" y="19777"/>
                </a:cubicBezTo>
                <a:cubicBezTo>
                  <a:pt x="31509" y="19520"/>
                  <a:pt x="30080" y="19190"/>
                  <a:pt x="28650" y="18860"/>
                </a:cubicBezTo>
                <a:cubicBezTo>
                  <a:pt x="27257" y="18494"/>
                  <a:pt x="25827" y="18090"/>
                  <a:pt x="24434" y="17687"/>
                </a:cubicBezTo>
                <a:cubicBezTo>
                  <a:pt x="23005" y="17284"/>
                  <a:pt x="21648" y="16844"/>
                  <a:pt x="20255" y="16404"/>
                </a:cubicBezTo>
                <a:cubicBezTo>
                  <a:pt x="18936" y="15964"/>
                  <a:pt x="17616" y="15524"/>
                  <a:pt x="16296" y="15084"/>
                </a:cubicBezTo>
                <a:close/>
                <a:moveTo>
                  <a:pt x="570" y="19997"/>
                </a:moveTo>
                <a:cubicBezTo>
                  <a:pt x="533" y="19997"/>
                  <a:pt x="497" y="20033"/>
                  <a:pt x="497" y="20107"/>
                </a:cubicBezTo>
                <a:lnTo>
                  <a:pt x="497" y="20363"/>
                </a:lnTo>
                <a:cubicBezTo>
                  <a:pt x="497" y="20400"/>
                  <a:pt x="533" y="20436"/>
                  <a:pt x="570" y="20436"/>
                </a:cubicBezTo>
                <a:cubicBezTo>
                  <a:pt x="607" y="20436"/>
                  <a:pt x="643" y="20400"/>
                  <a:pt x="643" y="20363"/>
                </a:cubicBezTo>
                <a:lnTo>
                  <a:pt x="643" y="20107"/>
                </a:lnTo>
                <a:cubicBezTo>
                  <a:pt x="643" y="20033"/>
                  <a:pt x="607" y="19997"/>
                  <a:pt x="570" y="19997"/>
                </a:cubicBezTo>
                <a:close/>
                <a:moveTo>
                  <a:pt x="12337" y="17321"/>
                </a:moveTo>
                <a:cubicBezTo>
                  <a:pt x="13034" y="17321"/>
                  <a:pt x="13693" y="17357"/>
                  <a:pt x="14390" y="17431"/>
                </a:cubicBezTo>
                <a:cubicBezTo>
                  <a:pt x="15746" y="17614"/>
                  <a:pt x="17103" y="17944"/>
                  <a:pt x="18459" y="18347"/>
                </a:cubicBezTo>
                <a:cubicBezTo>
                  <a:pt x="19779" y="18714"/>
                  <a:pt x="21098" y="19117"/>
                  <a:pt x="22418" y="19520"/>
                </a:cubicBezTo>
                <a:cubicBezTo>
                  <a:pt x="23738" y="19923"/>
                  <a:pt x="25057" y="20326"/>
                  <a:pt x="26341" y="20803"/>
                </a:cubicBezTo>
                <a:cubicBezTo>
                  <a:pt x="27147" y="21096"/>
                  <a:pt x="27953" y="21390"/>
                  <a:pt x="28723" y="21719"/>
                </a:cubicBezTo>
                <a:cubicBezTo>
                  <a:pt x="28063" y="21573"/>
                  <a:pt x="27404" y="21463"/>
                  <a:pt x="26744" y="21353"/>
                </a:cubicBezTo>
                <a:cubicBezTo>
                  <a:pt x="25351" y="21133"/>
                  <a:pt x="24031" y="20950"/>
                  <a:pt x="22675" y="20693"/>
                </a:cubicBezTo>
                <a:cubicBezTo>
                  <a:pt x="21318" y="20473"/>
                  <a:pt x="19962" y="20253"/>
                  <a:pt x="18642" y="19923"/>
                </a:cubicBezTo>
                <a:cubicBezTo>
                  <a:pt x="17286" y="19630"/>
                  <a:pt x="15966" y="19300"/>
                  <a:pt x="14647" y="18933"/>
                </a:cubicBezTo>
                <a:cubicBezTo>
                  <a:pt x="13364" y="18530"/>
                  <a:pt x="12081" y="18090"/>
                  <a:pt x="10834" y="17540"/>
                </a:cubicBezTo>
                <a:cubicBezTo>
                  <a:pt x="11311" y="17431"/>
                  <a:pt x="11824" y="17357"/>
                  <a:pt x="12337" y="17321"/>
                </a:cubicBezTo>
                <a:close/>
                <a:moveTo>
                  <a:pt x="34277" y="1"/>
                </a:moveTo>
                <a:cubicBezTo>
                  <a:pt x="34258" y="1"/>
                  <a:pt x="34240" y="6"/>
                  <a:pt x="34222" y="18"/>
                </a:cubicBezTo>
                <a:lnTo>
                  <a:pt x="34112" y="165"/>
                </a:lnTo>
                <a:lnTo>
                  <a:pt x="33929" y="311"/>
                </a:lnTo>
                <a:cubicBezTo>
                  <a:pt x="33159" y="934"/>
                  <a:pt x="32426" y="1558"/>
                  <a:pt x="31693" y="2181"/>
                </a:cubicBezTo>
                <a:cubicBezTo>
                  <a:pt x="30849" y="2914"/>
                  <a:pt x="30006" y="3647"/>
                  <a:pt x="29200" y="4417"/>
                </a:cubicBezTo>
                <a:cubicBezTo>
                  <a:pt x="28393" y="5187"/>
                  <a:pt x="27624" y="5957"/>
                  <a:pt x="26854" y="6763"/>
                </a:cubicBezTo>
                <a:cubicBezTo>
                  <a:pt x="26084" y="7570"/>
                  <a:pt x="25387" y="8376"/>
                  <a:pt x="24728" y="9256"/>
                </a:cubicBezTo>
                <a:cubicBezTo>
                  <a:pt x="24031" y="10136"/>
                  <a:pt x="23408" y="11015"/>
                  <a:pt x="22858" y="11968"/>
                </a:cubicBezTo>
                <a:cubicBezTo>
                  <a:pt x="22748" y="12042"/>
                  <a:pt x="22675" y="12078"/>
                  <a:pt x="22565" y="12115"/>
                </a:cubicBezTo>
                <a:cubicBezTo>
                  <a:pt x="22491" y="12152"/>
                  <a:pt x="22455" y="12225"/>
                  <a:pt x="22491" y="12262"/>
                </a:cubicBezTo>
                <a:cubicBezTo>
                  <a:pt x="21538" y="12592"/>
                  <a:pt x="20585" y="12922"/>
                  <a:pt x="19595" y="13288"/>
                </a:cubicBezTo>
                <a:cubicBezTo>
                  <a:pt x="19595" y="13288"/>
                  <a:pt x="19595" y="13252"/>
                  <a:pt x="19595" y="13252"/>
                </a:cubicBezTo>
                <a:cubicBezTo>
                  <a:pt x="20145" y="12592"/>
                  <a:pt x="20659" y="11895"/>
                  <a:pt x="21172" y="11199"/>
                </a:cubicBezTo>
                <a:cubicBezTo>
                  <a:pt x="21648" y="10539"/>
                  <a:pt x="22198" y="9696"/>
                  <a:pt x="22675" y="8889"/>
                </a:cubicBezTo>
                <a:cubicBezTo>
                  <a:pt x="23628" y="7313"/>
                  <a:pt x="24471" y="5700"/>
                  <a:pt x="25241" y="4014"/>
                </a:cubicBezTo>
                <a:cubicBezTo>
                  <a:pt x="25644" y="3061"/>
                  <a:pt x="26011" y="2107"/>
                  <a:pt x="26341" y="1118"/>
                </a:cubicBezTo>
                <a:cubicBezTo>
                  <a:pt x="26341" y="1047"/>
                  <a:pt x="26295" y="1006"/>
                  <a:pt x="26242" y="1006"/>
                </a:cubicBezTo>
                <a:cubicBezTo>
                  <a:pt x="26214" y="1006"/>
                  <a:pt x="26183" y="1018"/>
                  <a:pt x="26157" y="1044"/>
                </a:cubicBezTo>
                <a:cubicBezTo>
                  <a:pt x="25644" y="1851"/>
                  <a:pt x="25057" y="2621"/>
                  <a:pt x="24434" y="3317"/>
                </a:cubicBezTo>
                <a:cubicBezTo>
                  <a:pt x="23811" y="4050"/>
                  <a:pt x="23225" y="4747"/>
                  <a:pt x="22675" y="5517"/>
                </a:cubicBezTo>
                <a:cubicBezTo>
                  <a:pt x="21612" y="7020"/>
                  <a:pt x="20768" y="8669"/>
                  <a:pt x="20145" y="10392"/>
                </a:cubicBezTo>
                <a:cubicBezTo>
                  <a:pt x="19815" y="11382"/>
                  <a:pt x="19522" y="12372"/>
                  <a:pt x="19339" y="13398"/>
                </a:cubicBezTo>
                <a:cubicBezTo>
                  <a:pt x="18899" y="13545"/>
                  <a:pt x="18496" y="13691"/>
                  <a:pt x="18092" y="13875"/>
                </a:cubicBezTo>
                <a:cubicBezTo>
                  <a:pt x="17286" y="14168"/>
                  <a:pt x="16443" y="14498"/>
                  <a:pt x="15636" y="14828"/>
                </a:cubicBezTo>
                <a:lnTo>
                  <a:pt x="15563" y="14791"/>
                </a:lnTo>
                <a:cubicBezTo>
                  <a:pt x="15490" y="14791"/>
                  <a:pt x="15380" y="14864"/>
                  <a:pt x="15416" y="14938"/>
                </a:cubicBezTo>
                <a:lnTo>
                  <a:pt x="15270" y="14974"/>
                </a:lnTo>
                <a:lnTo>
                  <a:pt x="15196" y="14974"/>
                </a:lnTo>
                <a:cubicBezTo>
                  <a:pt x="15196" y="14974"/>
                  <a:pt x="15160" y="14974"/>
                  <a:pt x="15160" y="15011"/>
                </a:cubicBezTo>
                <a:cubicBezTo>
                  <a:pt x="14683" y="15231"/>
                  <a:pt x="14207" y="15414"/>
                  <a:pt x="13730" y="15634"/>
                </a:cubicBezTo>
                <a:cubicBezTo>
                  <a:pt x="13840" y="15488"/>
                  <a:pt x="13987" y="15304"/>
                  <a:pt x="14133" y="15194"/>
                </a:cubicBezTo>
                <a:cubicBezTo>
                  <a:pt x="14500" y="14754"/>
                  <a:pt x="14867" y="14315"/>
                  <a:pt x="15196" y="13875"/>
                </a:cubicBezTo>
                <a:cubicBezTo>
                  <a:pt x="15856" y="12922"/>
                  <a:pt x="16479" y="11932"/>
                  <a:pt x="17029" y="10942"/>
                </a:cubicBezTo>
                <a:cubicBezTo>
                  <a:pt x="17579" y="9916"/>
                  <a:pt x="18056" y="8853"/>
                  <a:pt x="18496" y="7789"/>
                </a:cubicBezTo>
                <a:cubicBezTo>
                  <a:pt x="18899" y="6726"/>
                  <a:pt x="19302" y="5627"/>
                  <a:pt x="19632" y="4490"/>
                </a:cubicBezTo>
                <a:cubicBezTo>
                  <a:pt x="19925" y="3391"/>
                  <a:pt x="20219" y="2254"/>
                  <a:pt x="20439" y="1118"/>
                </a:cubicBezTo>
                <a:cubicBezTo>
                  <a:pt x="20475" y="971"/>
                  <a:pt x="20512" y="824"/>
                  <a:pt x="20549" y="714"/>
                </a:cubicBezTo>
                <a:cubicBezTo>
                  <a:pt x="20549" y="609"/>
                  <a:pt x="20473" y="523"/>
                  <a:pt x="20404" y="523"/>
                </a:cubicBezTo>
                <a:cubicBezTo>
                  <a:pt x="20376" y="523"/>
                  <a:pt x="20349" y="537"/>
                  <a:pt x="20329" y="568"/>
                </a:cubicBezTo>
                <a:cubicBezTo>
                  <a:pt x="19632" y="1448"/>
                  <a:pt x="18936" y="2364"/>
                  <a:pt x="18312" y="3317"/>
                </a:cubicBezTo>
                <a:cubicBezTo>
                  <a:pt x="17689" y="4270"/>
                  <a:pt x="17103" y="5223"/>
                  <a:pt x="16553" y="6213"/>
                </a:cubicBezTo>
                <a:cubicBezTo>
                  <a:pt x="16040" y="7203"/>
                  <a:pt x="15526" y="8229"/>
                  <a:pt x="15086" y="9256"/>
                </a:cubicBezTo>
                <a:cubicBezTo>
                  <a:pt x="14683" y="10319"/>
                  <a:pt x="14280" y="11345"/>
                  <a:pt x="13950" y="12445"/>
                </a:cubicBezTo>
                <a:cubicBezTo>
                  <a:pt x="13584" y="13508"/>
                  <a:pt x="13327" y="14571"/>
                  <a:pt x="13070" y="15708"/>
                </a:cubicBezTo>
                <a:cubicBezTo>
                  <a:pt x="13070" y="15781"/>
                  <a:pt x="13070" y="15891"/>
                  <a:pt x="13034" y="15964"/>
                </a:cubicBezTo>
                <a:cubicBezTo>
                  <a:pt x="11751" y="16551"/>
                  <a:pt x="10504" y="17137"/>
                  <a:pt x="9221" y="17724"/>
                </a:cubicBezTo>
                <a:cubicBezTo>
                  <a:pt x="9734" y="16954"/>
                  <a:pt x="10248" y="16184"/>
                  <a:pt x="10688" y="15341"/>
                </a:cubicBezTo>
                <a:cubicBezTo>
                  <a:pt x="11201" y="14388"/>
                  <a:pt x="11641" y="13435"/>
                  <a:pt x="12081" y="12445"/>
                </a:cubicBezTo>
                <a:cubicBezTo>
                  <a:pt x="12520" y="11492"/>
                  <a:pt x="12887" y="10465"/>
                  <a:pt x="13254" y="9439"/>
                </a:cubicBezTo>
                <a:cubicBezTo>
                  <a:pt x="13584" y="8413"/>
                  <a:pt x="13877" y="7386"/>
                  <a:pt x="14133" y="6323"/>
                </a:cubicBezTo>
                <a:cubicBezTo>
                  <a:pt x="14353" y="5297"/>
                  <a:pt x="14573" y="4234"/>
                  <a:pt x="14720" y="3171"/>
                </a:cubicBezTo>
                <a:lnTo>
                  <a:pt x="14793" y="2767"/>
                </a:lnTo>
                <a:cubicBezTo>
                  <a:pt x="14793" y="2667"/>
                  <a:pt x="14716" y="2610"/>
                  <a:pt x="14640" y="2610"/>
                </a:cubicBezTo>
                <a:cubicBezTo>
                  <a:pt x="14578" y="2610"/>
                  <a:pt x="14516" y="2648"/>
                  <a:pt x="14500" y="2731"/>
                </a:cubicBezTo>
                <a:lnTo>
                  <a:pt x="14463" y="3097"/>
                </a:lnTo>
                <a:cubicBezTo>
                  <a:pt x="14427" y="3134"/>
                  <a:pt x="14390" y="3134"/>
                  <a:pt x="14390" y="3171"/>
                </a:cubicBezTo>
                <a:cubicBezTo>
                  <a:pt x="13290" y="4930"/>
                  <a:pt x="12337" y="6763"/>
                  <a:pt x="11494" y="8669"/>
                </a:cubicBezTo>
                <a:cubicBezTo>
                  <a:pt x="10688" y="10575"/>
                  <a:pt x="9991" y="12518"/>
                  <a:pt x="9441" y="14498"/>
                </a:cubicBezTo>
                <a:cubicBezTo>
                  <a:pt x="9148" y="15634"/>
                  <a:pt x="8891" y="16734"/>
                  <a:pt x="8671" y="17870"/>
                </a:cubicBezTo>
                <a:cubicBezTo>
                  <a:pt x="8671" y="17907"/>
                  <a:pt x="8671" y="17980"/>
                  <a:pt x="8708" y="17980"/>
                </a:cubicBezTo>
                <a:cubicBezTo>
                  <a:pt x="5959" y="19300"/>
                  <a:pt x="3356" y="20876"/>
                  <a:pt x="936" y="22709"/>
                </a:cubicBezTo>
                <a:cubicBezTo>
                  <a:pt x="643" y="22929"/>
                  <a:pt x="350" y="23186"/>
                  <a:pt x="57" y="23406"/>
                </a:cubicBezTo>
                <a:cubicBezTo>
                  <a:pt x="0" y="23462"/>
                  <a:pt x="52" y="23540"/>
                  <a:pt x="112" y="23540"/>
                </a:cubicBezTo>
                <a:cubicBezTo>
                  <a:pt x="131" y="23540"/>
                  <a:pt x="150" y="23533"/>
                  <a:pt x="167" y="23516"/>
                </a:cubicBezTo>
                <a:cubicBezTo>
                  <a:pt x="2696" y="21573"/>
                  <a:pt x="5409" y="19887"/>
                  <a:pt x="8268" y="18494"/>
                </a:cubicBezTo>
                <a:cubicBezTo>
                  <a:pt x="8928" y="18164"/>
                  <a:pt x="9588" y="17870"/>
                  <a:pt x="10248" y="17540"/>
                </a:cubicBezTo>
                <a:cubicBezTo>
                  <a:pt x="10248" y="17577"/>
                  <a:pt x="10284" y="17577"/>
                  <a:pt x="10321" y="17577"/>
                </a:cubicBezTo>
                <a:cubicBezTo>
                  <a:pt x="11531" y="18127"/>
                  <a:pt x="12777" y="18567"/>
                  <a:pt x="14023" y="18970"/>
                </a:cubicBezTo>
                <a:cubicBezTo>
                  <a:pt x="15343" y="19373"/>
                  <a:pt x="16663" y="19703"/>
                  <a:pt x="17982" y="20033"/>
                </a:cubicBezTo>
                <a:cubicBezTo>
                  <a:pt x="19339" y="20326"/>
                  <a:pt x="20659" y="20583"/>
                  <a:pt x="22015" y="20803"/>
                </a:cubicBezTo>
                <a:cubicBezTo>
                  <a:pt x="23371" y="21060"/>
                  <a:pt x="24764" y="21280"/>
                  <a:pt x="26121" y="21500"/>
                </a:cubicBezTo>
                <a:cubicBezTo>
                  <a:pt x="27514" y="21646"/>
                  <a:pt x="28870" y="21939"/>
                  <a:pt x="30226" y="22306"/>
                </a:cubicBezTo>
                <a:cubicBezTo>
                  <a:pt x="30373" y="22379"/>
                  <a:pt x="30556" y="22416"/>
                  <a:pt x="30703" y="22489"/>
                </a:cubicBezTo>
                <a:cubicBezTo>
                  <a:pt x="30721" y="22498"/>
                  <a:pt x="30738" y="22502"/>
                  <a:pt x="30755" y="22502"/>
                </a:cubicBezTo>
                <a:cubicBezTo>
                  <a:pt x="30873" y="22502"/>
                  <a:pt x="30941" y="22297"/>
                  <a:pt x="30813" y="22233"/>
                </a:cubicBezTo>
                <a:cubicBezTo>
                  <a:pt x="29530" y="21683"/>
                  <a:pt x="28247" y="21133"/>
                  <a:pt x="26927" y="20693"/>
                </a:cubicBezTo>
                <a:cubicBezTo>
                  <a:pt x="25607" y="20217"/>
                  <a:pt x="24288" y="19777"/>
                  <a:pt x="22968" y="19373"/>
                </a:cubicBezTo>
                <a:cubicBezTo>
                  <a:pt x="21612" y="18970"/>
                  <a:pt x="20292" y="18567"/>
                  <a:pt x="18936" y="18200"/>
                </a:cubicBezTo>
                <a:cubicBezTo>
                  <a:pt x="17579" y="17797"/>
                  <a:pt x="16223" y="17467"/>
                  <a:pt x="14830" y="17247"/>
                </a:cubicBezTo>
                <a:cubicBezTo>
                  <a:pt x="14230" y="17150"/>
                  <a:pt x="13629" y="17103"/>
                  <a:pt x="13029" y="17103"/>
                </a:cubicBezTo>
                <a:cubicBezTo>
                  <a:pt x="12273" y="17103"/>
                  <a:pt x="11517" y="17177"/>
                  <a:pt x="10761" y="17321"/>
                </a:cubicBezTo>
                <a:lnTo>
                  <a:pt x="10651" y="17357"/>
                </a:lnTo>
                <a:cubicBezTo>
                  <a:pt x="11384" y="16991"/>
                  <a:pt x="12154" y="16624"/>
                  <a:pt x="12924" y="16294"/>
                </a:cubicBezTo>
                <a:lnTo>
                  <a:pt x="12924" y="16294"/>
                </a:lnTo>
                <a:lnTo>
                  <a:pt x="12850" y="16404"/>
                </a:lnTo>
                <a:cubicBezTo>
                  <a:pt x="12850" y="16430"/>
                  <a:pt x="12869" y="16456"/>
                  <a:pt x="12892" y="16456"/>
                </a:cubicBezTo>
                <a:cubicBezTo>
                  <a:pt x="12902" y="16456"/>
                  <a:pt x="12913" y="16451"/>
                  <a:pt x="12924" y="16441"/>
                </a:cubicBezTo>
                <a:cubicBezTo>
                  <a:pt x="12997" y="16404"/>
                  <a:pt x="13070" y="16331"/>
                  <a:pt x="13144" y="16257"/>
                </a:cubicBezTo>
                <a:cubicBezTo>
                  <a:pt x="13180" y="16257"/>
                  <a:pt x="13254" y="16221"/>
                  <a:pt x="13254" y="16184"/>
                </a:cubicBezTo>
                <a:cubicBezTo>
                  <a:pt x="14023" y="15818"/>
                  <a:pt x="14830" y="15488"/>
                  <a:pt x="15636" y="15158"/>
                </a:cubicBezTo>
                <a:cubicBezTo>
                  <a:pt x="16993" y="15634"/>
                  <a:pt x="18312" y="16074"/>
                  <a:pt x="19669" y="16477"/>
                </a:cubicBezTo>
                <a:cubicBezTo>
                  <a:pt x="20988" y="16917"/>
                  <a:pt x="22491" y="17357"/>
                  <a:pt x="23848" y="17797"/>
                </a:cubicBezTo>
                <a:cubicBezTo>
                  <a:pt x="25241" y="18200"/>
                  <a:pt x="26670" y="18604"/>
                  <a:pt x="28100" y="18970"/>
                </a:cubicBezTo>
                <a:cubicBezTo>
                  <a:pt x="29493" y="19337"/>
                  <a:pt x="30923" y="19667"/>
                  <a:pt x="32352" y="19923"/>
                </a:cubicBezTo>
                <a:cubicBezTo>
                  <a:pt x="33782" y="20217"/>
                  <a:pt x="35248" y="20473"/>
                  <a:pt x="36678" y="20656"/>
                </a:cubicBezTo>
                <a:lnTo>
                  <a:pt x="37228" y="20693"/>
                </a:lnTo>
                <a:cubicBezTo>
                  <a:pt x="37375" y="20693"/>
                  <a:pt x="37375" y="20473"/>
                  <a:pt x="37265" y="20436"/>
                </a:cubicBezTo>
                <a:cubicBezTo>
                  <a:pt x="35872" y="19923"/>
                  <a:pt x="34442" y="19447"/>
                  <a:pt x="33049" y="18970"/>
                </a:cubicBezTo>
                <a:cubicBezTo>
                  <a:pt x="31619" y="18494"/>
                  <a:pt x="30226" y="18054"/>
                  <a:pt x="28797" y="17614"/>
                </a:cubicBezTo>
                <a:cubicBezTo>
                  <a:pt x="27367" y="17211"/>
                  <a:pt x="25901" y="16807"/>
                  <a:pt x="24471" y="16441"/>
                </a:cubicBezTo>
                <a:cubicBezTo>
                  <a:pt x="23041" y="16038"/>
                  <a:pt x="21575" y="15708"/>
                  <a:pt x="20145" y="15378"/>
                </a:cubicBezTo>
                <a:cubicBezTo>
                  <a:pt x="18826" y="15048"/>
                  <a:pt x="17506" y="14901"/>
                  <a:pt x="16186" y="14901"/>
                </a:cubicBezTo>
                <a:lnTo>
                  <a:pt x="17139" y="14535"/>
                </a:lnTo>
                <a:cubicBezTo>
                  <a:pt x="17873" y="14241"/>
                  <a:pt x="18569" y="13985"/>
                  <a:pt x="19302" y="13691"/>
                </a:cubicBezTo>
                <a:lnTo>
                  <a:pt x="19522" y="13655"/>
                </a:lnTo>
                <a:cubicBezTo>
                  <a:pt x="20952" y="14241"/>
                  <a:pt x="22418" y="14754"/>
                  <a:pt x="23921" y="15194"/>
                </a:cubicBezTo>
                <a:cubicBezTo>
                  <a:pt x="25424" y="15634"/>
                  <a:pt x="26927" y="16001"/>
                  <a:pt x="28430" y="16294"/>
                </a:cubicBezTo>
                <a:cubicBezTo>
                  <a:pt x="29970" y="16587"/>
                  <a:pt x="31509" y="16844"/>
                  <a:pt x="33012" y="17027"/>
                </a:cubicBezTo>
                <a:cubicBezTo>
                  <a:pt x="34552" y="17211"/>
                  <a:pt x="36128" y="17321"/>
                  <a:pt x="37705" y="17394"/>
                </a:cubicBezTo>
                <a:cubicBezTo>
                  <a:pt x="38832" y="17448"/>
                  <a:pt x="39978" y="17482"/>
                  <a:pt x="41116" y="17482"/>
                </a:cubicBezTo>
                <a:cubicBezTo>
                  <a:pt x="41532" y="17482"/>
                  <a:pt x="41948" y="17477"/>
                  <a:pt x="42360" y="17467"/>
                </a:cubicBezTo>
                <a:lnTo>
                  <a:pt x="42947" y="17467"/>
                </a:lnTo>
                <a:cubicBezTo>
                  <a:pt x="43057" y="17467"/>
                  <a:pt x="43093" y="17284"/>
                  <a:pt x="42947" y="17211"/>
                </a:cubicBezTo>
                <a:cubicBezTo>
                  <a:pt x="41444" y="16734"/>
                  <a:pt x="39904" y="16294"/>
                  <a:pt x="38364" y="15891"/>
                </a:cubicBezTo>
                <a:cubicBezTo>
                  <a:pt x="36861" y="15488"/>
                  <a:pt x="35285" y="15121"/>
                  <a:pt x="33709" y="14791"/>
                </a:cubicBezTo>
                <a:cubicBezTo>
                  <a:pt x="32169" y="14498"/>
                  <a:pt x="30593" y="14241"/>
                  <a:pt x="29017" y="13985"/>
                </a:cubicBezTo>
                <a:cubicBezTo>
                  <a:pt x="27440" y="13765"/>
                  <a:pt x="25864" y="13545"/>
                  <a:pt x="24288" y="13398"/>
                </a:cubicBezTo>
                <a:cubicBezTo>
                  <a:pt x="23591" y="13325"/>
                  <a:pt x="22885" y="13288"/>
                  <a:pt x="22180" y="13288"/>
                </a:cubicBezTo>
                <a:cubicBezTo>
                  <a:pt x="21474" y="13288"/>
                  <a:pt x="20768" y="13325"/>
                  <a:pt x="20072" y="13398"/>
                </a:cubicBezTo>
                <a:cubicBezTo>
                  <a:pt x="20915" y="13105"/>
                  <a:pt x="21758" y="12812"/>
                  <a:pt x="22601" y="12518"/>
                </a:cubicBezTo>
                <a:cubicBezTo>
                  <a:pt x="23974" y="12659"/>
                  <a:pt x="25347" y="12726"/>
                  <a:pt x="26720" y="12726"/>
                </a:cubicBezTo>
                <a:cubicBezTo>
                  <a:pt x="28573" y="12726"/>
                  <a:pt x="30426" y="12603"/>
                  <a:pt x="32279" y="12372"/>
                </a:cubicBezTo>
                <a:cubicBezTo>
                  <a:pt x="35505" y="11932"/>
                  <a:pt x="38658" y="11125"/>
                  <a:pt x="41700" y="9989"/>
                </a:cubicBezTo>
                <a:cubicBezTo>
                  <a:pt x="43423" y="9366"/>
                  <a:pt x="45073" y="8596"/>
                  <a:pt x="46686" y="7753"/>
                </a:cubicBezTo>
                <a:cubicBezTo>
                  <a:pt x="46796" y="7716"/>
                  <a:pt x="46759" y="7533"/>
                  <a:pt x="46649" y="7496"/>
                </a:cubicBezTo>
                <a:cubicBezTo>
                  <a:pt x="43387" y="7679"/>
                  <a:pt x="40161" y="8046"/>
                  <a:pt x="36935" y="8596"/>
                </a:cubicBezTo>
                <a:cubicBezTo>
                  <a:pt x="33709" y="9146"/>
                  <a:pt x="30520" y="9879"/>
                  <a:pt x="27367" y="10759"/>
                </a:cubicBezTo>
                <a:cubicBezTo>
                  <a:pt x="26084" y="11125"/>
                  <a:pt x="24801" y="11529"/>
                  <a:pt x="23518" y="11968"/>
                </a:cubicBezTo>
                <a:cubicBezTo>
                  <a:pt x="24251" y="11565"/>
                  <a:pt x="24911" y="11162"/>
                  <a:pt x="25607" y="10722"/>
                </a:cubicBezTo>
                <a:cubicBezTo>
                  <a:pt x="26524" y="10062"/>
                  <a:pt x="27367" y="9366"/>
                  <a:pt x="28173" y="8596"/>
                </a:cubicBezTo>
                <a:cubicBezTo>
                  <a:pt x="28980" y="7789"/>
                  <a:pt x="29713" y="6946"/>
                  <a:pt x="30373" y="6067"/>
                </a:cubicBezTo>
                <a:cubicBezTo>
                  <a:pt x="30703" y="5590"/>
                  <a:pt x="31033" y="5150"/>
                  <a:pt x="31289" y="4674"/>
                </a:cubicBezTo>
                <a:cubicBezTo>
                  <a:pt x="31583" y="4234"/>
                  <a:pt x="31876" y="3720"/>
                  <a:pt x="32133" y="3244"/>
                </a:cubicBezTo>
                <a:cubicBezTo>
                  <a:pt x="32609" y="2217"/>
                  <a:pt x="33269" y="1264"/>
                  <a:pt x="34039" y="495"/>
                </a:cubicBezTo>
                <a:lnTo>
                  <a:pt x="34369" y="201"/>
                </a:lnTo>
                <a:cubicBezTo>
                  <a:pt x="34461" y="140"/>
                  <a:pt x="34373" y="1"/>
                  <a:pt x="3427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"/>
          <p:cNvSpPr/>
          <p:nvPr/>
        </p:nvSpPr>
        <p:spPr>
          <a:xfrm rot="5720879">
            <a:off x="-318815" y="147723"/>
            <a:ext cx="1319663" cy="783563"/>
          </a:xfrm>
          <a:custGeom>
            <a:avLst/>
            <a:gdLst/>
            <a:ahLst/>
            <a:cxnLst/>
            <a:rect l="l" t="t" r="r" b="b"/>
            <a:pathLst>
              <a:path w="52789" h="31344" extrusionOk="0">
                <a:moveTo>
                  <a:pt x="1" y="1"/>
                </a:moveTo>
                <a:lnTo>
                  <a:pt x="1" y="18587"/>
                </a:lnTo>
                <a:cubicBezTo>
                  <a:pt x="5866" y="19393"/>
                  <a:pt x="11621" y="21043"/>
                  <a:pt x="16680" y="24122"/>
                </a:cubicBezTo>
                <a:cubicBezTo>
                  <a:pt x="19759" y="25991"/>
                  <a:pt x="22509" y="28448"/>
                  <a:pt x="24671" y="31344"/>
                </a:cubicBezTo>
                <a:lnTo>
                  <a:pt x="52788" y="31344"/>
                </a:lnTo>
                <a:cubicBezTo>
                  <a:pt x="47546" y="20786"/>
                  <a:pt x="36915" y="13418"/>
                  <a:pt x="26138" y="8249"/>
                </a:cubicBezTo>
                <a:cubicBezTo>
                  <a:pt x="23498" y="6966"/>
                  <a:pt x="20786" y="5830"/>
                  <a:pt x="18073" y="4767"/>
                </a:cubicBezTo>
                <a:cubicBezTo>
                  <a:pt x="13234" y="2897"/>
                  <a:pt x="8249" y="1467"/>
                  <a:pt x="3153" y="588"/>
                </a:cubicBezTo>
                <a:cubicBezTo>
                  <a:pt x="2163" y="404"/>
                  <a:pt x="1100" y="184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9"/>
          <p:cNvSpPr txBox="1">
            <a:spLocks noGrp="1"/>
          </p:cNvSpPr>
          <p:nvPr>
            <p:ph type="ctrTitle"/>
          </p:nvPr>
        </p:nvSpPr>
        <p:spPr>
          <a:xfrm>
            <a:off x="1165188" y="1125150"/>
            <a:ext cx="3455400" cy="1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9"/>
          <p:cNvSpPr txBox="1">
            <a:spLocks noGrp="1"/>
          </p:cNvSpPr>
          <p:nvPr>
            <p:ph type="subTitle" idx="1"/>
          </p:nvPr>
        </p:nvSpPr>
        <p:spPr>
          <a:xfrm>
            <a:off x="1165188" y="2187950"/>
            <a:ext cx="3455400" cy="11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9"/>
          <p:cNvGrpSpPr/>
          <p:nvPr/>
        </p:nvGrpSpPr>
        <p:grpSpPr>
          <a:xfrm>
            <a:off x="7649286" y="144900"/>
            <a:ext cx="1386501" cy="673098"/>
            <a:chOff x="7601793" y="297300"/>
            <a:chExt cx="1386501" cy="673098"/>
          </a:xfrm>
        </p:grpSpPr>
        <p:sp>
          <p:nvSpPr>
            <p:cNvPr id="335" name="Google Shape;335;p9"/>
            <p:cNvSpPr/>
            <p:nvPr/>
          </p:nvSpPr>
          <p:spPr>
            <a:xfrm rot="-2993311">
              <a:off x="8080661" y="436346"/>
              <a:ext cx="49012" cy="45865"/>
            </a:xfrm>
            <a:custGeom>
              <a:avLst/>
              <a:gdLst/>
              <a:ahLst/>
              <a:cxnLst/>
              <a:rect l="l" t="t" r="r" b="b"/>
              <a:pathLst>
                <a:path w="1137" h="1064" extrusionOk="0">
                  <a:moveTo>
                    <a:pt x="184" y="587"/>
                  </a:moveTo>
                  <a:cubicBezTo>
                    <a:pt x="184" y="672"/>
                    <a:pt x="200" y="750"/>
                    <a:pt x="230" y="816"/>
                  </a:cubicBezTo>
                  <a:lnTo>
                    <a:pt x="230" y="816"/>
                  </a:lnTo>
                  <a:lnTo>
                    <a:pt x="220" y="807"/>
                  </a:lnTo>
                  <a:lnTo>
                    <a:pt x="184" y="697"/>
                  </a:lnTo>
                  <a:lnTo>
                    <a:pt x="184" y="587"/>
                  </a:lnTo>
                  <a:close/>
                  <a:moveTo>
                    <a:pt x="880" y="807"/>
                  </a:moveTo>
                  <a:lnTo>
                    <a:pt x="807" y="917"/>
                  </a:lnTo>
                  <a:lnTo>
                    <a:pt x="784" y="924"/>
                  </a:lnTo>
                  <a:lnTo>
                    <a:pt x="784" y="924"/>
                  </a:lnTo>
                  <a:cubicBezTo>
                    <a:pt x="820" y="891"/>
                    <a:pt x="850" y="852"/>
                    <a:pt x="880" y="807"/>
                  </a:cubicBezTo>
                  <a:close/>
                  <a:moveTo>
                    <a:pt x="657" y="1004"/>
                  </a:moveTo>
                  <a:lnTo>
                    <a:pt x="624" y="1027"/>
                  </a:lnTo>
                  <a:lnTo>
                    <a:pt x="587" y="1027"/>
                  </a:lnTo>
                  <a:cubicBezTo>
                    <a:pt x="613" y="1020"/>
                    <a:pt x="636" y="1013"/>
                    <a:pt x="657" y="1004"/>
                  </a:cubicBezTo>
                  <a:close/>
                  <a:moveTo>
                    <a:pt x="587" y="0"/>
                  </a:moveTo>
                  <a:cubicBezTo>
                    <a:pt x="440" y="0"/>
                    <a:pt x="257" y="74"/>
                    <a:pt x="147" y="147"/>
                  </a:cubicBezTo>
                  <a:cubicBezTo>
                    <a:pt x="110" y="220"/>
                    <a:pt x="37" y="294"/>
                    <a:pt x="37" y="404"/>
                  </a:cubicBezTo>
                  <a:cubicBezTo>
                    <a:pt x="0" y="477"/>
                    <a:pt x="0" y="587"/>
                    <a:pt x="37" y="697"/>
                  </a:cubicBezTo>
                  <a:cubicBezTo>
                    <a:pt x="37" y="807"/>
                    <a:pt x="110" y="917"/>
                    <a:pt x="220" y="953"/>
                  </a:cubicBezTo>
                  <a:cubicBezTo>
                    <a:pt x="293" y="1002"/>
                    <a:pt x="381" y="1034"/>
                    <a:pt x="464" y="1040"/>
                  </a:cubicBezTo>
                  <a:lnTo>
                    <a:pt x="464" y="1040"/>
                  </a:lnTo>
                  <a:cubicBezTo>
                    <a:pt x="491" y="1050"/>
                    <a:pt x="520" y="1058"/>
                    <a:pt x="550" y="1063"/>
                  </a:cubicBezTo>
                  <a:cubicBezTo>
                    <a:pt x="660" y="1063"/>
                    <a:pt x="770" y="1063"/>
                    <a:pt x="844" y="990"/>
                  </a:cubicBezTo>
                  <a:cubicBezTo>
                    <a:pt x="953" y="953"/>
                    <a:pt x="1027" y="843"/>
                    <a:pt x="1063" y="733"/>
                  </a:cubicBezTo>
                  <a:lnTo>
                    <a:pt x="1137" y="660"/>
                  </a:lnTo>
                  <a:cubicBezTo>
                    <a:pt x="1137" y="587"/>
                    <a:pt x="1137" y="477"/>
                    <a:pt x="1137" y="404"/>
                  </a:cubicBezTo>
                  <a:cubicBezTo>
                    <a:pt x="1100" y="294"/>
                    <a:pt x="1063" y="220"/>
                    <a:pt x="990" y="184"/>
                  </a:cubicBezTo>
                  <a:cubicBezTo>
                    <a:pt x="880" y="74"/>
                    <a:pt x="734" y="0"/>
                    <a:pt x="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-2993311">
              <a:off x="7976532" y="448853"/>
              <a:ext cx="39529" cy="31640"/>
            </a:xfrm>
            <a:custGeom>
              <a:avLst/>
              <a:gdLst/>
              <a:ahLst/>
              <a:cxnLst/>
              <a:rect l="l" t="t" r="r" b="b"/>
              <a:pathLst>
                <a:path w="917" h="734" extrusionOk="0">
                  <a:moveTo>
                    <a:pt x="477" y="0"/>
                  </a:moveTo>
                  <a:cubicBezTo>
                    <a:pt x="0" y="37"/>
                    <a:pt x="0" y="697"/>
                    <a:pt x="477" y="733"/>
                  </a:cubicBezTo>
                  <a:cubicBezTo>
                    <a:pt x="917" y="697"/>
                    <a:pt x="917" y="37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-2993311">
              <a:off x="7972124" y="306830"/>
              <a:ext cx="41124" cy="34830"/>
            </a:xfrm>
            <a:custGeom>
              <a:avLst/>
              <a:gdLst/>
              <a:ahLst/>
              <a:cxnLst/>
              <a:rect l="l" t="t" r="r" b="b"/>
              <a:pathLst>
                <a:path w="954" h="808" extrusionOk="0">
                  <a:moveTo>
                    <a:pt x="477" y="1"/>
                  </a:moveTo>
                  <a:cubicBezTo>
                    <a:pt x="1" y="74"/>
                    <a:pt x="1" y="734"/>
                    <a:pt x="477" y="807"/>
                  </a:cubicBezTo>
                  <a:cubicBezTo>
                    <a:pt x="954" y="734"/>
                    <a:pt x="954" y="7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-2993311">
              <a:off x="7777367" y="418479"/>
              <a:ext cx="36382" cy="26898"/>
            </a:xfrm>
            <a:custGeom>
              <a:avLst/>
              <a:gdLst/>
              <a:ahLst/>
              <a:cxnLst/>
              <a:rect l="l" t="t" r="r" b="b"/>
              <a:pathLst>
                <a:path w="844" h="624" extrusionOk="0">
                  <a:moveTo>
                    <a:pt x="441" y="0"/>
                  </a:moveTo>
                  <a:cubicBezTo>
                    <a:pt x="1" y="0"/>
                    <a:pt x="1" y="623"/>
                    <a:pt x="441" y="623"/>
                  </a:cubicBezTo>
                  <a:cubicBezTo>
                    <a:pt x="844" y="623"/>
                    <a:pt x="844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-2993311">
              <a:off x="7607674" y="367309"/>
              <a:ext cx="55349" cy="41124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624" y="1"/>
                  </a:moveTo>
                  <a:cubicBezTo>
                    <a:pt x="1" y="1"/>
                    <a:pt x="1" y="954"/>
                    <a:pt x="624" y="954"/>
                  </a:cubicBezTo>
                  <a:cubicBezTo>
                    <a:pt x="1284" y="954"/>
                    <a:pt x="1284" y="1"/>
                    <a:pt x="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-2993311">
              <a:off x="8312365" y="488123"/>
              <a:ext cx="50607" cy="42719"/>
            </a:xfrm>
            <a:custGeom>
              <a:avLst/>
              <a:gdLst/>
              <a:ahLst/>
              <a:cxnLst/>
              <a:rect l="l" t="t" r="r" b="b"/>
              <a:pathLst>
                <a:path w="1174" h="991" extrusionOk="0">
                  <a:moveTo>
                    <a:pt x="587" y="0"/>
                  </a:moveTo>
                  <a:cubicBezTo>
                    <a:pt x="0" y="74"/>
                    <a:pt x="0" y="954"/>
                    <a:pt x="587" y="990"/>
                  </a:cubicBezTo>
                  <a:cubicBezTo>
                    <a:pt x="1173" y="954"/>
                    <a:pt x="1173" y="74"/>
                    <a:pt x="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-2993311">
              <a:off x="8265479" y="706809"/>
              <a:ext cx="53754" cy="53797"/>
            </a:xfrm>
            <a:custGeom>
              <a:avLst/>
              <a:gdLst/>
              <a:ahLst/>
              <a:cxnLst/>
              <a:rect l="l" t="t" r="r" b="b"/>
              <a:pathLst>
                <a:path w="1247" h="1248" extrusionOk="0">
                  <a:moveTo>
                    <a:pt x="587" y="1"/>
                  </a:moveTo>
                  <a:cubicBezTo>
                    <a:pt x="477" y="38"/>
                    <a:pt x="403" y="74"/>
                    <a:pt x="330" y="148"/>
                  </a:cubicBezTo>
                  <a:cubicBezTo>
                    <a:pt x="293" y="184"/>
                    <a:pt x="257" y="221"/>
                    <a:pt x="220" y="257"/>
                  </a:cubicBezTo>
                  <a:cubicBezTo>
                    <a:pt x="183" y="294"/>
                    <a:pt x="110" y="367"/>
                    <a:pt x="110" y="404"/>
                  </a:cubicBezTo>
                  <a:cubicBezTo>
                    <a:pt x="55" y="477"/>
                    <a:pt x="28" y="551"/>
                    <a:pt x="19" y="624"/>
                  </a:cubicBezTo>
                  <a:lnTo>
                    <a:pt x="19" y="624"/>
                  </a:lnTo>
                  <a:lnTo>
                    <a:pt x="0" y="661"/>
                  </a:lnTo>
                  <a:cubicBezTo>
                    <a:pt x="0" y="697"/>
                    <a:pt x="0" y="771"/>
                    <a:pt x="0" y="844"/>
                  </a:cubicBezTo>
                  <a:cubicBezTo>
                    <a:pt x="0" y="917"/>
                    <a:pt x="74" y="1027"/>
                    <a:pt x="147" y="1101"/>
                  </a:cubicBezTo>
                  <a:cubicBezTo>
                    <a:pt x="183" y="1174"/>
                    <a:pt x="257" y="1211"/>
                    <a:pt x="330" y="1247"/>
                  </a:cubicBezTo>
                  <a:cubicBezTo>
                    <a:pt x="440" y="1247"/>
                    <a:pt x="530" y="1247"/>
                    <a:pt x="614" y="1216"/>
                  </a:cubicBezTo>
                  <a:lnTo>
                    <a:pt x="614" y="1216"/>
                  </a:lnTo>
                  <a:cubicBezTo>
                    <a:pt x="685" y="1203"/>
                    <a:pt x="751" y="1175"/>
                    <a:pt x="807" y="1137"/>
                  </a:cubicBezTo>
                  <a:cubicBezTo>
                    <a:pt x="880" y="1101"/>
                    <a:pt x="917" y="1064"/>
                    <a:pt x="990" y="1027"/>
                  </a:cubicBezTo>
                  <a:cubicBezTo>
                    <a:pt x="1027" y="991"/>
                    <a:pt x="1063" y="954"/>
                    <a:pt x="1100" y="917"/>
                  </a:cubicBezTo>
                  <a:cubicBezTo>
                    <a:pt x="1173" y="807"/>
                    <a:pt x="1247" y="661"/>
                    <a:pt x="1247" y="551"/>
                  </a:cubicBezTo>
                  <a:cubicBezTo>
                    <a:pt x="1247" y="221"/>
                    <a:pt x="990" y="1"/>
                    <a:pt x="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-2993311">
              <a:off x="8458056" y="622411"/>
              <a:ext cx="52159" cy="39529"/>
            </a:xfrm>
            <a:custGeom>
              <a:avLst/>
              <a:gdLst/>
              <a:ahLst/>
              <a:cxnLst/>
              <a:rect l="l" t="t" r="r" b="b"/>
              <a:pathLst>
                <a:path w="1210" h="917" extrusionOk="0">
                  <a:moveTo>
                    <a:pt x="513" y="0"/>
                  </a:moveTo>
                  <a:cubicBezTo>
                    <a:pt x="367" y="0"/>
                    <a:pt x="257" y="74"/>
                    <a:pt x="183" y="147"/>
                  </a:cubicBezTo>
                  <a:cubicBezTo>
                    <a:pt x="0" y="330"/>
                    <a:pt x="0" y="624"/>
                    <a:pt x="183" y="770"/>
                  </a:cubicBezTo>
                  <a:cubicBezTo>
                    <a:pt x="257" y="880"/>
                    <a:pt x="367" y="917"/>
                    <a:pt x="513" y="917"/>
                  </a:cubicBezTo>
                  <a:lnTo>
                    <a:pt x="770" y="880"/>
                  </a:lnTo>
                  <a:cubicBezTo>
                    <a:pt x="880" y="880"/>
                    <a:pt x="990" y="843"/>
                    <a:pt x="1063" y="770"/>
                  </a:cubicBezTo>
                  <a:cubicBezTo>
                    <a:pt x="1137" y="697"/>
                    <a:pt x="1173" y="587"/>
                    <a:pt x="1210" y="477"/>
                  </a:cubicBezTo>
                  <a:cubicBezTo>
                    <a:pt x="1173" y="367"/>
                    <a:pt x="1137" y="257"/>
                    <a:pt x="1063" y="184"/>
                  </a:cubicBezTo>
                  <a:lnTo>
                    <a:pt x="990" y="110"/>
                  </a:lnTo>
                  <a:cubicBezTo>
                    <a:pt x="917" y="74"/>
                    <a:pt x="843" y="37"/>
                    <a:pt x="770" y="37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 rot="-2993311">
              <a:off x="8462073" y="828558"/>
              <a:ext cx="58495" cy="44313"/>
            </a:xfrm>
            <a:custGeom>
              <a:avLst/>
              <a:gdLst/>
              <a:ahLst/>
              <a:cxnLst/>
              <a:rect l="l" t="t" r="r" b="b"/>
              <a:pathLst>
                <a:path w="1357" h="1028" extrusionOk="0">
                  <a:moveTo>
                    <a:pt x="660" y="1"/>
                  </a:moveTo>
                  <a:cubicBezTo>
                    <a:pt x="0" y="1"/>
                    <a:pt x="0" y="1027"/>
                    <a:pt x="660" y="1027"/>
                  </a:cubicBezTo>
                  <a:cubicBezTo>
                    <a:pt x="1357" y="1027"/>
                    <a:pt x="1357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 rot="-2993311">
              <a:off x="8599926" y="792949"/>
              <a:ext cx="56901" cy="42719"/>
            </a:xfrm>
            <a:custGeom>
              <a:avLst/>
              <a:gdLst/>
              <a:ahLst/>
              <a:cxnLst/>
              <a:rect l="l" t="t" r="r" b="b"/>
              <a:pathLst>
                <a:path w="1320" h="991" extrusionOk="0">
                  <a:moveTo>
                    <a:pt x="660" y="1"/>
                  </a:moveTo>
                  <a:cubicBezTo>
                    <a:pt x="0" y="1"/>
                    <a:pt x="0" y="991"/>
                    <a:pt x="660" y="991"/>
                  </a:cubicBezTo>
                  <a:cubicBezTo>
                    <a:pt x="1320" y="991"/>
                    <a:pt x="1320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 rot="-2993311">
              <a:off x="8721613" y="848605"/>
              <a:ext cx="34787" cy="26898"/>
            </a:xfrm>
            <a:custGeom>
              <a:avLst/>
              <a:gdLst/>
              <a:ahLst/>
              <a:cxnLst/>
              <a:rect l="l" t="t" r="r" b="b"/>
              <a:pathLst>
                <a:path w="807" h="624" extrusionOk="0">
                  <a:moveTo>
                    <a:pt x="403" y="0"/>
                  </a:moveTo>
                  <a:cubicBezTo>
                    <a:pt x="0" y="0"/>
                    <a:pt x="0" y="623"/>
                    <a:pt x="403" y="623"/>
                  </a:cubicBezTo>
                  <a:cubicBezTo>
                    <a:pt x="807" y="623"/>
                    <a:pt x="807" y="0"/>
                    <a:pt x="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 rot="-2993311">
              <a:off x="8939261" y="924152"/>
              <a:ext cx="42719" cy="36382"/>
            </a:xfrm>
            <a:custGeom>
              <a:avLst/>
              <a:gdLst/>
              <a:ahLst/>
              <a:cxnLst/>
              <a:rect l="l" t="t" r="r" b="b"/>
              <a:pathLst>
                <a:path w="991" h="844" extrusionOk="0">
                  <a:moveTo>
                    <a:pt x="477" y="0"/>
                  </a:moveTo>
                  <a:cubicBezTo>
                    <a:pt x="0" y="74"/>
                    <a:pt x="0" y="770"/>
                    <a:pt x="477" y="843"/>
                  </a:cubicBezTo>
                  <a:cubicBezTo>
                    <a:pt x="990" y="770"/>
                    <a:pt x="990" y="74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9"/>
          <p:cNvSpPr/>
          <p:nvPr/>
        </p:nvSpPr>
        <p:spPr>
          <a:xfrm>
            <a:off x="-37050" y="4355125"/>
            <a:ext cx="6799568" cy="788473"/>
          </a:xfrm>
          <a:custGeom>
            <a:avLst/>
            <a:gdLst/>
            <a:ahLst/>
            <a:cxnLst/>
            <a:rect l="l" t="t" r="r" b="b"/>
            <a:pathLst>
              <a:path w="85085" h="35856" extrusionOk="0">
                <a:moveTo>
                  <a:pt x="21963" y="0"/>
                </a:moveTo>
                <a:cubicBezTo>
                  <a:pt x="20489" y="0"/>
                  <a:pt x="19021" y="128"/>
                  <a:pt x="17560" y="444"/>
                </a:cubicBezTo>
                <a:cubicBezTo>
                  <a:pt x="11658" y="1763"/>
                  <a:pt x="6819" y="5942"/>
                  <a:pt x="3007" y="10671"/>
                </a:cubicBezTo>
                <a:cubicBezTo>
                  <a:pt x="1980" y="11954"/>
                  <a:pt x="954" y="13311"/>
                  <a:pt x="1" y="14704"/>
                </a:cubicBezTo>
                <a:lnTo>
                  <a:pt x="1" y="35855"/>
                </a:lnTo>
                <a:lnTo>
                  <a:pt x="85084" y="35855"/>
                </a:lnTo>
                <a:lnTo>
                  <a:pt x="85084" y="13494"/>
                </a:lnTo>
                <a:cubicBezTo>
                  <a:pt x="81602" y="11111"/>
                  <a:pt x="77973" y="8948"/>
                  <a:pt x="74233" y="7079"/>
                </a:cubicBezTo>
                <a:cubicBezTo>
                  <a:pt x="69285" y="4476"/>
                  <a:pt x="64152" y="1947"/>
                  <a:pt x="58617" y="1323"/>
                </a:cubicBezTo>
                <a:cubicBezTo>
                  <a:pt x="57606" y="1211"/>
                  <a:pt x="56597" y="1165"/>
                  <a:pt x="55588" y="1165"/>
                </a:cubicBezTo>
                <a:cubicBezTo>
                  <a:pt x="50695" y="1165"/>
                  <a:pt x="45815" y="2258"/>
                  <a:pt x="40893" y="2258"/>
                </a:cubicBezTo>
                <a:cubicBezTo>
                  <a:pt x="40533" y="2258"/>
                  <a:pt x="40172" y="2252"/>
                  <a:pt x="39811" y="2240"/>
                </a:cubicBezTo>
                <a:cubicBezTo>
                  <a:pt x="33831" y="2035"/>
                  <a:pt x="27850" y="0"/>
                  <a:pt x="219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9"/>
          <p:cNvSpPr/>
          <p:nvPr/>
        </p:nvSpPr>
        <p:spPr>
          <a:xfrm flipH="1">
            <a:off x="2392450" y="4317273"/>
            <a:ext cx="6757025" cy="826302"/>
          </a:xfrm>
          <a:custGeom>
            <a:avLst/>
            <a:gdLst/>
            <a:ahLst/>
            <a:cxnLst/>
            <a:rect l="l" t="t" r="r" b="b"/>
            <a:pathLst>
              <a:path w="85085" h="35856" extrusionOk="0">
                <a:moveTo>
                  <a:pt x="21963" y="0"/>
                </a:moveTo>
                <a:cubicBezTo>
                  <a:pt x="20489" y="0"/>
                  <a:pt x="19021" y="128"/>
                  <a:pt x="17560" y="444"/>
                </a:cubicBezTo>
                <a:cubicBezTo>
                  <a:pt x="11658" y="1763"/>
                  <a:pt x="6819" y="5942"/>
                  <a:pt x="3007" y="10671"/>
                </a:cubicBezTo>
                <a:cubicBezTo>
                  <a:pt x="1980" y="11954"/>
                  <a:pt x="954" y="13311"/>
                  <a:pt x="1" y="14704"/>
                </a:cubicBezTo>
                <a:lnTo>
                  <a:pt x="1" y="35855"/>
                </a:lnTo>
                <a:lnTo>
                  <a:pt x="85084" y="35855"/>
                </a:lnTo>
                <a:lnTo>
                  <a:pt x="85084" y="13494"/>
                </a:lnTo>
                <a:cubicBezTo>
                  <a:pt x="81602" y="11111"/>
                  <a:pt x="77973" y="8948"/>
                  <a:pt x="74233" y="7079"/>
                </a:cubicBezTo>
                <a:cubicBezTo>
                  <a:pt x="69285" y="4476"/>
                  <a:pt x="64152" y="1947"/>
                  <a:pt x="58617" y="1323"/>
                </a:cubicBezTo>
                <a:cubicBezTo>
                  <a:pt x="57606" y="1211"/>
                  <a:pt x="56597" y="1165"/>
                  <a:pt x="55588" y="1165"/>
                </a:cubicBezTo>
                <a:cubicBezTo>
                  <a:pt x="50695" y="1165"/>
                  <a:pt x="45815" y="2258"/>
                  <a:pt x="40893" y="2258"/>
                </a:cubicBezTo>
                <a:cubicBezTo>
                  <a:pt x="40533" y="2258"/>
                  <a:pt x="40172" y="2252"/>
                  <a:pt x="39811" y="2240"/>
                </a:cubicBezTo>
                <a:cubicBezTo>
                  <a:pt x="33831" y="2035"/>
                  <a:pt x="27850" y="0"/>
                  <a:pt x="219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"/>
          <p:cNvSpPr/>
          <p:nvPr/>
        </p:nvSpPr>
        <p:spPr>
          <a:xfrm rot="7110921">
            <a:off x="5341721" y="811026"/>
            <a:ext cx="1722624" cy="994328"/>
          </a:xfrm>
          <a:custGeom>
            <a:avLst/>
            <a:gdLst/>
            <a:ahLst/>
            <a:cxnLst/>
            <a:rect l="l" t="t" r="r" b="b"/>
            <a:pathLst>
              <a:path w="58983" h="34046" extrusionOk="0">
                <a:moveTo>
                  <a:pt x="11649" y="1"/>
                </a:moveTo>
                <a:cubicBezTo>
                  <a:pt x="11530" y="1"/>
                  <a:pt x="11410" y="15"/>
                  <a:pt x="11291" y="46"/>
                </a:cubicBezTo>
                <a:cubicBezTo>
                  <a:pt x="10814" y="230"/>
                  <a:pt x="10411" y="559"/>
                  <a:pt x="10118" y="963"/>
                </a:cubicBezTo>
                <a:lnTo>
                  <a:pt x="0" y="12327"/>
                </a:lnTo>
                <a:cubicBezTo>
                  <a:pt x="7662" y="19218"/>
                  <a:pt x="15506" y="26183"/>
                  <a:pt x="24964" y="30252"/>
                </a:cubicBezTo>
                <a:cubicBezTo>
                  <a:pt x="30870" y="32789"/>
                  <a:pt x="37293" y="34045"/>
                  <a:pt x="43716" y="34045"/>
                </a:cubicBezTo>
                <a:cubicBezTo>
                  <a:pt x="48895" y="34045"/>
                  <a:pt x="54074" y="33229"/>
                  <a:pt x="58983" y="31609"/>
                </a:cubicBezTo>
                <a:lnTo>
                  <a:pt x="58983" y="15882"/>
                </a:lnTo>
                <a:cubicBezTo>
                  <a:pt x="58470" y="15992"/>
                  <a:pt x="57883" y="16066"/>
                  <a:pt x="57260" y="16176"/>
                </a:cubicBezTo>
                <a:cubicBezTo>
                  <a:pt x="56135" y="16285"/>
                  <a:pt x="54997" y="16341"/>
                  <a:pt x="53854" y="16341"/>
                </a:cubicBezTo>
                <a:cubicBezTo>
                  <a:pt x="52315" y="16341"/>
                  <a:pt x="50768" y="16239"/>
                  <a:pt x="49232" y="16029"/>
                </a:cubicBezTo>
                <a:cubicBezTo>
                  <a:pt x="36218" y="14379"/>
                  <a:pt x="23901" y="9174"/>
                  <a:pt x="13637" y="963"/>
                </a:cubicBezTo>
                <a:cubicBezTo>
                  <a:pt x="13071" y="522"/>
                  <a:pt x="12369" y="1"/>
                  <a:pt x="116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"/>
          <p:cNvSpPr/>
          <p:nvPr/>
        </p:nvSpPr>
        <p:spPr>
          <a:xfrm rot="-1883114" flipH="1">
            <a:off x="-1613018" y="-136238"/>
            <a:ext cx="4339240" cy="1555278"/>
          </a:xfrm>
          <a:custGeom>
            <a:avLst/>
            <a:gdLst/>
            <a:ahLst/>
            <a:cxnLst/>
            <a:rect l="l" t="t" r="r" b="b"/>
            <a:pathLst>
              <a:path w="85084" h="62210" extrusionOk="0">
                <a:moveTo>
                  <a:pt x="1" y="1"/>
                </a:moveTo>
                <a:lnTo>
                  <a:pt x="1" y="221"/>
                </a:lnTo>
                <a:lnTo>
                  <a:pt x="1064" y="1430"/>
                </a:lnTo>
                <a:cubicBezTo>
                  <a:pt x="3740" y="4400"/>
                  <a:pt x="6489" y="7479"/>
                  <a:pt x="8432" y="11035"/>
                </a:cubicBezTo>
                <a:cubicBezTo>
                  <a:pt x="10265" y="14444"/>
                  <a:pt x="11401" y="18256"/>
                  <a:pt x="12464" y="21886"/>
                </a:cubicBezTo>
                <a:cubicBezTo>
                  <a:pt x="14774" y="29987"/>
                  <a:pt x="17193" y="38345"/>
                  <a:pt x="18146" y="46850"/>
                </a:cubicBezTo>
                <a:cubicBezTo>
                  <a:pt x="18220" y="47290"/>
                  <a:pt x="18256" y="47803"/>
                  <a:pt x="18330" y="48279"/>
                </a:cubicBezTo>
                <a:cubicBezTo>
                  <a:pt x="18623" y="51065"/>
                  <a:pt x="18916" y="53961"/>
                  <a:pt x="20089" y="56527"/>
                </a:cubicBezTo>
                <a:cubicBezTo>
                  <a:pt x="20749" y="58067"/>
                  <a:pt x="21775" y="59423"/>
                  <a:pt x="23095" y="60523"/>
                </a:cubicBezTo>
                <a:cubicBezTo>
                  <a:pt x="24342" y="61549"/>
                  <a:pt x="25918" y="62136"/>
                  <a:pt x="27531" y="62209"/>
                </a:cubicBezTo>
                <a:lnTo>
                  <a:pt x="27604" y="62209"/>
                </a:lnTo>
                <a:cubicBezTo>
                  <a:pt x="31930" y="62136"/>
                  <a:pt x="34789" y="58030"/>
                  <a:pt x="37062" y="53998"/>
                </a:cubicBezTo>
                <a:cubicBezTo>
                  <a:pt x="39005" y="50515"/>
                  <a:pt x="41021" y="46886"/>
                  <a:pt x="42451" y="43001"/>
                </a:cubicBezTo>
                <a:cubicBezTo>
                  <a:pt x="43770" y="39371"/>
                  <a:pt x="44540" y="35522"/>
                  <a:pt x="45310" y="31783"/>
                </a:cubicBezTo>
                <a:cubicBezTo>
                  <a:pt x="45750" y="29620"/>
                  <a:pt x="46226" y="27348"/>
                  <a:pt x="46740" y="25148"/>
                </a:cubicBezTo>
                <a:cubicBezTo>
                  <a:pt x="46960" y="24085"/>
                  <a:pt x="47399" y="23059"/>
                  <a:pt x="48059" y="22179"/>
                </a:cubicBezTo>
                <a:cubicBezTo>
                  <a:pt x="48792" y="21336"/>
                  <a:pt x="49892" y="20859"/>
                  <a:pt x="50845" y="20419"/>
                </a:cubicBezTo>
                <a:lnTo>
                  <a:pt x="85047" y="5316"/>
                </a:lnTo>
                <a:lnTo>
                  <a:pt x="85084" y="5170"/>
                </a:lnTo>
                <a:lnTo>
                  <a:pt x="85084" y="5170"/>
                </a:lnTo>
                <a:lnTo>
                  <a:pt x="50809" y="20309"/>
                </a:lnTo>
                <a:cubicBezTo>
                  <a:pt x="49819" y="20749"/>
                  <a:pt x="48719" y="21226"/>
                  <a:pt x="47949" y="22105"/>
                </a:cubicBezTo>
                <a:cubicBezTo>
                  <a:pt x="47289" y="22985"/>
                  <a:pt x="46850" y="24012"/>
                  <a:pt x="46630" y="25111"/>
                </a:cubicBezTo>
                <a:cubicBezTo>
                  <a:pt x="46080" y="27311"/>
                  <a:pt x="45603" y="29584"/>
                  <a:pt x="45163" y="31747"/>
                </a:cubicBezTo>
                <a:cubicBezTo>
                  <a:pt x="44430" y="35486"/>
                  <a:pt x="43660" y="39335"/>
                  <a:pt x="42304" y="42964"/>
                </a:cubicBezTo>
                <a:cubicBezTo>
                  <a:pt x="40948" y="46813"/>
                  <a:pt x="38895" y="50405"/>
                  <a:pt x="36952" y="53925"/>
                </a:cubicBezTo>
                <a:cubicBezTo>
                  <a:pt x="34716" y="57920"/>
                  <a:pt x="31856" y="61989"/>
                  <a:pt x="27604" y="62026"/>
                </a:cubicBezTo>
                <a:lnTo>
                  <a:pt x="27567" y="62026"/>
                </a:lnTo>
                <a:cubicBezTo>
                  <a:pt x="25111" y="62026"/>
                  <a:pt x="21922" y="60303"/>
                  <a:pt x="20236" y="56454"/>
                </a:cubicBezTo>
                <a:cubicBezTo>
                  <a:pt x="19099" y="53888"/>
                  <a:pt x="18769" y="50992"/>
                  <a:pt x="18476" y="48206"/>
                </a:cubicBezTo>
                <a:cubicBezTo>
                  <a:pt x="18440" y="47766"/>
                  <a:pt x="18366" y="47253"/>
                  <a:pt x="18330" y="46776"/>
                </a:cubicBezTo>
                <a:cubicBezTo>
                  <a:pt x="17340" y="38272"/>
                  <a:pt x="14920" y="29914"/>
                  <a:pt x="12611" y="21812"/>
                </a:cubicBezTo>
                <a:cubicBezTo>
                  <a:pt x="11548" y="18146"/>
                  <a:pt x="10448" y="14371"/>
                  <a:pt x="8579" y="10925"/>
                </a:cubicBezTo>
                <a:cubicBezTo>
                  <a:pt x="6636" y="7369"/>
                  <a:pt x="3886" y="4290"/>
                  <a:pt x="1210" y="1320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9"/>
          <p:cNvSpPr/>
          <p:nvPr/>
        </p:nvSpPr>
        <p:spPr>
          <a:xfrm flipH="1">
            <a:off x="7770216" y="4239350"/>
            <a:ext cx="1572056" cy="933424"/>
          </a:xfrm>
          <a:custGeom>
            <a:avLst/>
            <a:gdLst/>
            <a:ahLst/>
            <a:cxnLst/>
            <a:rect l="l" t="t" r="r" b="b"/>
            <a:pathLst>
              <a:path w="52789" h="31344" extrusionOk="0">
                <a:moveTo>
                  <a:pt x="1" y="1"/>
                </a:moveTo>
                <a:lnTo>
                  <a:pt x="1" y="18587"/>
                </a:lnTo>
                <a:cubicBezTo>
                  <a:pt x="5866" y="19393"/>
                  <a:pt x="11621" y="21043"/>
                  <a:pt x="16680" y="24122"/>
                </a:cubicBezTo>
                <a:cubicBezTo>
                  <a:pt x="19759" y="25991"/>
                  <a:pt x="22509" y="28448"/>
                  <a:pt x="24671" y="31344"/>
                </a:cubicBezTo>
                <a:lnTo>
                  <a:pt x="52788" y="31344"/>
                </a:lnTo>
                <a:cubicBezTo>
                  <a:pt x="47546" y="20786"/>
                  <a:pt x="36915" y="13418"/>
                  <a:pt x="26138" y="8249"/>
                </a:cubicBezTo>
                <a:cubicBezTo>
                  <a:pt x="23498" y="6966"/>
                  <a:pt x="20786" y="5830"/>
                  <a:pt x="18073" y="4767"/>
                </a:cubicBezTo>
                <a:cubicBezTo>
                  <a:pt x="13234" y="2897"/>
                  <a:pt x="8249" y="1467"/>
                  <a:pt x="3153" y="588"/>
                </a:cubicBezTo>
                <a:cubicBezTo>
                  <a:pt x="2163" y="404"/>
                  <a:pt x="1100" y="184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9"/>
          <p:cNvGrpSpPr/>
          <p:nvPr/>
        </p:nvGrpSpPr>
        <p:grpSpPr>
          <a:xfrm>
            <a:off x="3327437" y="3279884"/>
            <a:ext cx="1395308" cy="1361806"/>
            <a:chOff x="3307387" y="6347934"/>
            <a:chExt cx="1395308" cy="1361806"/>
          </a:xfrm>
        </p:grpSpPr>
        <p:sp>
          <p:nvSpPr>
            <p:cNvPr id="353" name="Google Shape;353;p9"/>
            <p:cNvSpPr/>
            <p:nvPr/>
          </p:nvSpPr>
          <p:spPr>
            <a:xfrm rot="3361624">
              <a:off x="3539441" y="6501314"/>
              <a:ext cx="931198" cy="1055048"/>
            </a:xfrm>
            <a:custGeom>
              <a:avLst/>
              <a:gdLst/>
              <a:ahLst/>
              <a:cxnLst/>
              <a:rect l="l" t="t" r="r" b="b"/>
              <a:pathLst>
                <a:path w="37248" h="42202" extrusionOk="0">
                  <a:moveTo>
                    <a:pt x="2456" y="1880"/>
                  </a:moveTo>
                  <a:lnTo>
                    <a:pt x="10047" y="6560"/>
                  </a:lnTo>
                  <a:lnTo>
                    <a:pt x="14885" y="9529"/>
                  </a:lnTo>
                  <a:cubicBezTo>
                    <a:pt x="16425" y="10482"/>
                    <a:pt x="18001" y="11362"/>
                    <a:pt x="19468" y="12425"/>
                  </a:cubicBezTo>
                  <a:cubicBezTo>
                    <a:pt x="20170" y="12905"/>
                    <a:pt x="20817" y="13451"/>
                    <a:pt x="21402" y="14058"/>
                  </a:cubicBezTo>
                  <a:lnTo>
                    <a:pt x="21402" y="14058"/>
                  </a:lnTo>
                  <a:cubicBezTo>
                    <a:pt x="18808" y="12956"/>
                    <a:pt x="16269" y="11697"/>
                    <a:pt x="13822" y="10299"/>
                  </a:cubicBezTo>
                  <a:cubicBezTo>
                    <a:pt x="10743" y="8502"/>
                    <a:pt x="7810" y="6450"/>
                    <a:pt x="5061" y="4177"/>
                  </a:cubicBezTo>
                  <a:cubicBezTo>
                    <a:pt x="4159" y="3442"/>
                    <a:pt x="3293" y="2672"/>
                    <a:pt x="2456" y="1880"/>
                  </a:cubicBezTo>
                  <a:close/>
                  <a:moveTo>
                    <a:pt x="415" y="1"/>
                  </a:moveTo>
                  <a:cubicBezTo>
                    <a:pt x="179" y="1"/>
                    <a:pt x="0" y="295"/>
                    <a:pt x="186" y="511"/>
                  </a:cubicBezTo>
                  <a:cubicBezTo>
                    <a:pt x="2752" y="3040"/>
                    <a:pt x="5501" y="5350"/>
                    <a:pt x="8434" y="7476"/>
                  </a:cubicBezTo>
                  <a:cubicBezTo>
                    <a:pt x="11366" y="9565"/>
                    <a:pt x="14482" y="11435"/>
                    <a:pt x="17745" y="13011"/>
                  </a:cubicBezTo>
                  <a:cubicBezTo>
                    <a:pt x="19190" y="13719"/>
                    <a:pt x="20684" y="14380"/>
                    <a:pt x="22205" y="14974"/>
                  </a:cubicBezTo>
                  <a:lnTo>
                    <a:pt x="22205" y="14974"/>
                  </a:lnTo>
                  <a:cubicBezTo>
                    <a:pt x="22470" y="15307"/>
                    <a:pt x="22718" y="15655"/>
                    <a:pt x="22950" y="16017"/>
                  </a:cubicBezTo>
                  <a:cubicBezTo>
                    <a:pt x="23903" y="17484"/>
                    <a:pt x="24673" y="19097"/>
                    <a:pt x="25480" y="20673"/>
                  </a:cubicBezTo>
                  <a:cubicBezTo>
                    <a:pt x="27276" y="24045"/>
                    <a:pt x="29036" y="27381"/>
                    <a:pt x="30832" y="30754"/>
                  </a:cubicBezTo>
                  <a:cubicBezTo>
                    <a:pt x="32628" y="34126"/>
                    <a:pt x="34388" y="37499"/>
                    <a:pt x="36221" y="40871"/>
                  </a:cubicBezTo>
                  <a:lnTo>
                    <a:pt x="36917" y="42118"/>
                  </a:lnTo>
                  <a:cubicBezTo>
                    <a:pt x="36941" y="42177"/>
                    <a:pt x="36988" y="42202"/>
                    <a:pt x="37037" y="42202"/>
                  </a:cubicBezTo>
                  <a:cubicBezTo>
                    <a:pt x="37138" y="42202"/>
                    <a:pt x="37248" y="42095"/>
                    <a:pt x="37174" y="41971"/>
                  </a:cubicBezTo>
                  <a:lnTo>
                    <a:pt x="37174" y="41971"/>
                  </a:lnTo>
                  <a:lnTo>
                    <a:pt x="37174" y="42008"/>
                  </a:lnTo>
                  <a:cubicBezTo>
                    <a:pt x="35451" y="38562"/>
                    <a:pt x="33691" y="35153"/>
                    <a:pt x="31932" y="31744"/>
                  </a:cubicBezTo>
                  <a:cubicBezTo>
                    <a:pt x="30135" y="28298"/>
                    <a:pt x="28376" y="24925"/>
                    <a:pt x="26579" y="21516"/>
                  </a:cubicBezTo>
                  <a:cubicBezTo>
                    <a:pt x="25736" y="19866"/>
                    <a:pt x="24930" y="18253"/>
                    <a:pt x="24050" y="16640"/>
                  </a:cubicBezTo>
                  <a:cubicBezTo>
                    <a:pt x="23811" y="16205"/>
                    <a:pt x="23549" y="15783"/>
                    <a:pt x="23266" y="15375"/>
                  </a:cubicBezTo>
                  <a:lnTo>
                    <a:pt x="23266" y="15375"/>
                  </a:lnTo>
                  <a:cubicBezTo>
                    <a:pt x="23283" y="15382"/>
                    <a:pt x="23300" y="15388"/>
                    <a:pt x="23317" y="15394"/>
                  </a:cubicBezTo>
                  <a:cubicBezTo>
                    <a:pt x="23345" y="15405"/>
                    <a:pt x="23372" y="15409"/>
                    <a:pt x="23397" y="15409"/>
                  </a:cubicBezTo>
                  <a:cubicBezTo>
                    <a:pt x="23634" y="15409"/>
                    <a:pt x="23725" y="14980"/>
                    <a:pt x="23427" y="14881"/>
                  </a:cubicBezTo>
                  <a:cubicBezTo>
                    <a:pt x="23176" y="14783"/>
                    <a:pt x="22926" y="14684"/>
                    <a:pt x="22676" y="14584"/>
                  </a:cubicBezTo>
                  <a:lnTo>
                    <a:pt x="22676" y="14584"/>
                  </a:lnTo>
                  <a:cubicBezTo>
                    <a:pt x="22149" y="13924"/>
                    <a:pt x="21565" y="13311"/>
                    <a:pt x="20934" y="12755"/>
                  </a:cubicBezTo>
                  <a:cubicBezTo>
                    <a:pt x="19504" y="11692"/>
                    <a:pt x="18038" y="10739"/>
                    <a:pt x="16498" y="9859"/>
                  </a:cubicBezTo>
                  <a:lnTo>
                    <a:pt x="11586" y="6816"/>
                  </a:lnTo>
                  <a:lnTo>
                    <a:pt x="1762" y="804"/>
                  </a:lnTo>
                  <a:lnTo>
                    <a:pt x="651" y="97"/>
                  </a:lnTo>
                  <a:lnTo>
                    <a:pt x="651" y="97"/>
                  </a:lnTo>
                  <a:cubicBezTo>
                    <a:pt x="643" y="89"/>
                    <a:pt x="634" y="80"/>
                    <a:pt x="625" y="71"/>
                  </a:cubicBezTo>
                  <a:lnTo>
                    <a:pt x="621" y="78"/>
                  </a:lnTo>
                  <a:lnTo>
                    <a:pt x="552" y="34"/>
                  </a:lnTo>
                  <a:cubicBezTo>
                    <a:pt x="506" y="11"/>
                    <a:pt x="459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 rot="3361624">
              <a:off x="4210729" y="6959053"/>
              <a:ext cx="33025" cy="118625"/>
            </a:xfrm>
            <a:custGeom>
              <a:avLst/>
              <a:gdLst/>
              <a:ahLst/>
              <a:cxnLst/>
              <a:rect l="l" t="t" r="r" b="b"/>
              <a:pathLst>
                <a:path w="1321" h="4745" extrusionOk="0">
                  <a:moveTo>
                    <a:pt x="639" y="1472"/>
                  </a:moveTo>
                  <a:lnTo>
                    <a:pt x="639" y="1472"/>
                  </a:lnTo>
                  <a:cubicBezTo>
                    <a:pt x="735" y="2324"/>
                    <a:pt x="667" y="3191"/>
                    <a:pt x="435" y="4014"/>
                  </a:cubicBezTo>
                  <a:lnTo>
                    <a:pt x="435" y="4014"/>
                  </a:lnTo>
                  <a:cubicBezTo>
                    <a:pt x="431" y="3162"/>
                    <a:pt x="499" y="2312"/>
                    <a:pt x="639" y="1472"/>
                  </a:cubicBezTo>
                  <a:close/>
                  <a:moveTo>
                    <a:pt x="661" y="0"/>
                  </a:moveTo>
                  <a:cubicBezTo>
                    <a:pt x="569" y="0"/>
                    <a:pt x="477" y="55"/>
                    <a:pt x="441" y="165"/>
                  </a:cubicBezTo>
                  <a:cubicBezTo>
                    <a:pt x="74" y="1558"/>
                    <a:pt x="1" y="2988"/>
                    <a:pt x="184" y="4381"/>
                  </a:cubicBezTo>
                  <a:cubicBezTo>
                    <a:pt x="198" y="4449"/>
                    <a:pt x="236" y="4487"/>
                    <a:pt x="281" y="4498"/>
                  </a:cubicBezTo>
                  <a:lnTo>
                    <a:pt x="281" y="4498"/>
                  </a:lnTo>
                  <a:cubicBezTo>
                    <a:pt x="250" y="4652"/>
                    <a:pt x="378" y="4745"/>
                    <a:pt x="517" y="4745"/>
                  </a:cubicBezTo>
                  <a:cubicBezTo>
                    <a:pt x="613" y="4745"/>
                    <a:pt x="714" y="4700"/>
                    <a:pt x="771" y="4601"/>
                  </a:cubicBezTo>
                  <a:cubicBezTo>
                    <a:pt x="1284" y="3171"/>
                    <a:pt x="1320" y="1595"/>
                    <a:pt x="880" y="165"/>
                  </a:cubicBezTo>
                  <a:cubicBezTo>
                    <a:pt x="844" y="55"/>
                    <a:pt x="752" y="0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 rot="3361624">
              <a:off x="4182524" y="7000753"/>
              <a:ext cx="38525" cy="261799"/>
            </a:xfrm>
            <a:custGeom>
              <a:avLst/>
              <a:gdLst/>
              <a:ahLst/>
              <a:cxnLst/>
              <a:rect l="l" t="t" r="r" b="b"/>
              <a:pathLst>
                <a:path w="1541" h="10472" extrusionOk="0">
                  <a:moveTo>
                    <a:pt x="757" y="1375"/>
                  </a:moveTo>
                  <a:lnTo>
                    <a:pt x="757" y="1375"/>
                  </a:lnTo>
                  <a:cubicBezTo>
                    <a:pt x="970" y="2562"/>
                    <a:pt x="1029" y="3765"/>
                    <a:pt x="917" y="4968"/>
                  </a:cubicBezTo>
                  <a:cubicBezTo>
                    <a:pt x="844" y="5738"/>
                    <a:pt x="697" y="6544"/>
                    <a:pt x="514" y="7314"/>
                  </a:cubicBezTo>
                  <a:cubicBezTo>
                    <a:pt x="513" y="7317"/>
                    <a:pt x="512" y="7320"/>
                    <a:pt x="510" y="7323"/>
                  </a:cubicBezTo>
                  <a:lnTo>
                    <a:pt x="510" y="7323"/>
                  </a:lnTo>
                  <a:cubicBezTo>
                    <a:pt x="464" y="6662"/>
                    <a:pt x="441" y="5968"/>
                    <a:pt x="441" y="5298"/>
                  </a:cubicBezTo>
                  <a:cubicBezTo>
                    <a:pt x="441" y="3984"/>
                    <a:pt x="552" y="2671"/>
                    <a:pt x="757" y="1375"/>
                  </a:cubicBezTo>
                  <a:close/>
                  <a:moveTo>
                    <a:pt x="734" y="1"/>
                  </a:moveTo>
                  <a:cubicBezTo>
                    <a:pt x="642" y="1"/>
                    <a:pt x="551" y="56"/>
                    <a:pt x="514" y="166"/>
                  </a:cubicBezTo>
                  <a:cubicBezTo>
                    <a:pt x="148" y="1852"/>
                    <a:pt x="1" y="3575"/>
                    <a:pt x="38" y="5298"/>
                  </a:cubicBezTo>
                  <a:cubicBezTo>
                    <a:pt x="38" y="6141"/>
                    <a:pt x="74" y="7021"/>
                    <a:pt x="184" y="7864"/>
                  </a:cubicBezTo>
                  <a:cubicBezTo>
                    <a:pt x="197" y="8014"/>
                    <a:pt x="211" y="8163"/>
                    <a:pt x="228" y="8311"/>
                  </a:cubicBezTo>
                  <a:lnTo>
                    <a:pt x="228" y="8311"/>
                  </a:lnTo>
                  <a:cubicBezTo>
                    <a:pt x="152" y="8732"/>
                    <a:pt x="127" y="9159"/>
                    <a:pt x="148" y="9587"/>
                  </a:cubicBezTo>
                  <a:cubicBezTo>
                    <a:pt x="148" y="9752"/>
                    <a:pt x="267" y="9834"/>
                    <a:pt x="386" y="9834"/>
                  </a:cubicBezTo>
                  <a:cubicBezTo>
                    <a:pt x="424" y="9834"/>
                    <a:pt x="461" y="9826"/>
                    <a:pt x="495" y="9809"/>
                  </a:cubicBezTo>
                  <a:lnTo>
                    <a:pt x="495" y="9809"/>
                  </a:lnTo>
                  <a:cubicBezTo>
                    <a:pt x="545" y="10006"/>
                    <a:pt x="600" y="10201"/>
                    <a:pt x="661" y="10393"/>
                  </a:cubicBezTo>
                  <a:cubicBezTo>
                    <a:pt x="678" y="10444"/>
                    <a:pt x="726" y="10472"/>
                    <a:pt x="774" y="10472"/>
                  </a:cubicBezTo>
                  <a:cubicBezTo>
                    <a:pt x="828" y="10472"/>
                    <a:pt x="881" y="10435"/>
                    <a:pt x="881" y="10357"/>
                  </a:cubicBezTo>
                  <a:lnTo>
                    <a:pt x="881" y="10320"/>
                  </a:lnTo>
                  <a:cubicBezTo>
                    <a:pt x="822" y="9889"/>
                    <a:pt x="753" y="9449"/>
                    <a:pt x="690" y="9003"/>
                  </a:cubicBezTo>
                  <a:lnTo>
                    <a:pt x="690" y="9003"/>
                  </a:lnTo>
                  <a:cubicBezTo>
                    <a:pt x="773" y="8393"/>
                    <a:pt x="897" y="7788"/>
                    <a:pt x="1064" y="7204"/>
                  </a:cubicBezTo>
                  <a:cubicBezTo>
                    <a:pt x="1247" y="6434"/>
                    <a:pt x="1357" y="5664"/>
                    <a:pt x="1431" y="4858"/>
                  </a:cubicBezTo>
                  <a:cubicBezTo>
                    <a:pt x="1541" y="3282"/>
                    <a:pt x="1357" y="1705"/>
                    <a:pt x="954" y="166"/>
                  </a:cubicBezTo>
                  <a:cubicBezTo>
                    <a:pt x="917" y="56"/>
                    <a:pt x="826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 rot="3361624">
              <a:off x="3895942" y="6954372"/>
              <a:ext cx="336899" cy="244375"/>
            </a:xfrm>
            <a:custGeom>
              <a:avLst/>
              <a:gdLst/>
              <a:ahLst/>
              <a:cxnLst/>
              <a:rect l="l" t="t" r="r" b="b"/>
              <a:pathLst>
                <a:path w="13476" h="9775" extrusionOk="0">
                  <a:moveTo>
                    <a:pt x="1793" y="925"/>
                  </a:moveTo>
                  <a:cubicBezTo>
                    <a:pt x="5163" y="1974"/>
                    <a:pt x="8204" y="3873"/>
                    <a:pt x="10574" y="6498"/>
                  </a:cubicBezTo>
                  <a:cubicBezTo>
                    <a:pt x="11302" y="7259"/>
                    <a:pt x="11940" y="8080"/>
                    <a:pt x="12516" y="8961"/>
                  </a:cubicBezTo>
                  <a:lnTo>
                    <a:pt x="12516" y="8961"/>
                  </a:lnTo>
                  <a:cubicBezTo>
                    <a:pt x="8852" y="7596"/>
                    <a:pt x="6232" y="4636"/>
                    <a:pt x="3315" y="2136"/>
                  </a:cubicBezTo>
                  <a:cubicBezTo>
                    <a:pt x="2828" y="1710"/>
                    <a:pt x="2319" y="1306"/>
                    <a:pt x="1793" y="925"/>
                  </a:cubicBezTo>
                  <a:close/>
                  <a:moveTo>
                    <a:pt x="12920" y="9101"/>
                  </a:moveTo>
                  <a:lnTo>
                    <a:pt x="12923" y="9105"/>
                  </a:lnTo>
                  <a:lnTo>
                    <a:pt x="12923" y="9105"/>
                  </a:lnTo>
                  <a:cubicBezTo>
                    <a:pt x="12923" y="9104"/>
                    <a:pt x="12922" y="9104"/>
                    <a:pt x="12921" y="9104"/>
                  </a:cubicBezTo>
                  <a:lnTo>
                    <a:pt x="12921" y="9104"/>
                  </a:lnTo>
                  <a:cubicBezTo>
                    <a:pt x="12921" y="9103"/>
                    <a:pt x="12920" y="9102"/>
                    <a:pt x="12920" y="9101"/>
                  </a:cubicBezTo>
                  <a:close/>
                  <a:moveTo>
                    <a:pt x="386" y="1"/>
                  </a:moveTo>
                  <a:cubicBezTo>
                    <a:pt x="136" y="1"/>
                    <a:pt x="1" y="355"/>
                    <a:pt x="236" y="523"/>
                  </a:cubicBezTo>
                  <a:cubicBezTo>
                    <a:pt x="3829" y="2686"/>
                    <a:pt x="6321" y="6132"/>
                    <a:pt x="9877" y="8331"/>
                  </a:cubicBezTo>
                  <a:cubicBezTo>
                    <a:pt x="10830" y="8954"/>
                    <a:pt x="11857" y="9431"/>
                    <a:pt x="12956" y="9761"/>
                  </a:cubicBezTo>
                  <a:cubicBezTo>
                    <a:pt x="12991" y="9770"/>
                    <a:pt x="13023" y="9774"/>
                    <a:pt x="13054" y="9774"/>
                  </a:cubicBezTo>
                  <a:cubicBezTo>
                    <a:pt x="13381" y="9774"/>
                    <a:pt x="13475" y="9275"/>
                    <a:pt x="13140" y="9174"/>
                  </a:cubicBezTo>
                  <a:cubicBezTo>
                    <a:pt x="13073" y="9153"/>
                    <a:pt x="13007" y="9132"/>
                    <a:pt x="12941" y="9110"/>
                  </a:cubicBezTo>
                  <a:lnTo>
                    <a:pt x="12941" y="9110"/>
                  </a:lnTo>
                  <a:cubicBezTo>
                    <a:pt x="10851" y="5494"/>
                    <a:pt x="7631" y="2682"/>
                    <a:pt x="3792" y="1073"/>
                  </a:cubicBezTo>
                  <a:cubicBezTo>
                    <a:pt x="2692" y="633"/>
                    <a:pt x="1592" y="266"/>
                    <a:pt x="456" y="10"/>
                  </a:cubicBezTo>
                  <a:cubicBezTo>
                    <a:pt x="432" y="4"/>
                    <a:pt x="409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 rot="3361624">
              <a:off x="4114507" y="7112597"/>
              <a:ext cx="52250" cy="329399"/>
            </a:xfrm>
            <a:custGeom>
              <a:avLst/>
              <a:gdLst/>
              <a:ahLst/>
              <a:cxnLst/>
              <a:rect l="l" t="t" r="r" b="b"/>
              <a:pathLst>
                <a:path w="2090" h="13176" extrusionOk="0">
                  <a:moveTo>
                    <a:pt x="897" y="1697"/>
                  </a:moveTo>
                  <a:cubicBezTo>
                    <a:pt x="1435" y="4326"/>
                    <a:pt x="1524" y="7020"/>
                    <a:pt x="1210" y="9687"/>
                  </a:cubicBezTo>
                  <a:cubicBezTo>
                    <a:pt x="1147" y="10271"/>
                    <a:pt x="1049" y="10854"/>
                    <a:pt x="936" y="11438"/>
                  </a:cubicBezTo>
                  <a:lnTo>
                    <a:pt x="936" y="11438"/>
                  </a:lnTo>
                  <a:cubicBezTo>
                    <a:pt x="827" y="10793"/>
                    <a:pt x="729" y="10148"/>
                    <a:pt x="660" y="9504"/>
                  </a:cubicBezTo>
                  <a:cubicBezTo>
                    <a:pt x="587" y="8514"/>
                    <a:pt x="513" y="7488"/>
                    <a:pt x="513" y="6461"/>
                  </a:cubicBezTo>
                  <a:cubicBezTo>
                    <a:pt x="513" y="4862"/>
                    <a:pt x="647" y="3262"/>
                    <a:pt x="897" y="1697"/>
                  </a:cubicBezTo>
                  <a:close/>
                  <a:moveTo>
                    <a:pt x="880" y="0"/>
                  </a:moveTo>
                  <a:cubicBezTo>
                    <a:pt x="770" y="0"/>
                    <a:pt x="660" y="64"/>
                    <a:pt x="623" y="193"/>
                  </a:cubicBezTo>
                  <a:cubicBezTo>
                    <a:pt x="184" y="2246"/>
                    <a:pt x="0" y="4335"/>
                    <a:pt x="0" y="6461"/>
                  </a:cubicBezTo>
                  <a:cubicBezTo>
                    <a:pt x="0" y="8514"/>
                    <a:pt x="212" y="10566"/>
                    <a:pt x="706" y="12550"/>
                  </a:cubicBezTo>
                  <a:lnTo>
                    <a:pt x="706" y="12550"/>
                  </a:lnTo>
                  <a:cubicBezTo>
                    <a:pt x="691" y="12622"/>
                    <a:pt x="676" y="12694"/>
                    <a:pt x="660" y="12766"/>
                  </a:cubicBezTo>
                  <a:cubicBezTo>
                    <a:pt x="593" y="13012"/>
                    <a:pt x="784" y="13176"/>
                    <a:pt x="969" y="13176"/>
                  </a:cubicBezTo>
                  <a:cubicBezTo>
                    <a:pt x="1087" y="13176"/>
                    <a:pt x="1204" y="13108"/>
                    <a:pt x="1247" y="12950"/>
                  </a:cubicBezTo>
                  <a:cubicBezTo>
                    <a:pt x="1833" y="10860"/>
                    <a:pt x="2090" y="8697"/>
                    <a:pt x="2016" y="6571"/>
                  </a:cubicBezTo>
                  <a:cubicBezTo>
                    <a:pt x="1980" y="4408"/>
                    <a:pt x="1686" y="2282"/>
                    <a:pt x="1137" y="193"/>
                  </a:cubicBezTo>
                  <a:cubicBezTo>
                    <a:pt x="1100" y="64"/>
                    <a:pt x="990" y="0"/>
                    <a:pt x="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 rot="3361624">
              <a:off x="4235994" y="6515414"/>
              <a:ext cx="236050" cy="617999"/>
            </a:xfrm>
            <a:custGeom>
              <a:avLst/>
              <a:gdLst/>
              <a:ahLst/>
              <a:cxnLst/>
              <a:rect l="l" t="t" r="r" b="b"/>
              <a:pathLst>
                <a:path w="9442" h="24720" extrusionOk="0">
                  <a:moveTo>
                    <a:pt x="1334" y="1388"/>
                  </a:moveTo>
                  <a:cubicBezTo>
                    <a:pt x="2725" y="4292"/>
                    <a:pt x="4104" y="7184"/>
                    <a:pt x="5096" y="10225"/>
                  </a:cubicBezTo>
                  <a:cubicBezTo>
                    <a:pt x="5645" y="11875"/>
                    <a:pt x="6049" y="13598"/>
                    <a:pt x="6342" y="15358"/>
                  </a:cubicBezTo>
                  <a:cubicBezTo>
                    <a:pt x="6546" y="16787"/>
                    <a:pt x="6624" y="18248"/>
                    <a:pt x="6839" y="19681"/>
                  </a:cubicBezTo>
                  <a:lnTo>
                    <a:pt x="6839" y="19681"/>
                  </a:lnTo>
                  <a:cubicBezTo>
                    <a:pt x="6595" y="19180"/>
                    <a:pt x="6306" y="18693"/>
                    <a:pt x="6012" y="18217"/>
                  </a:cubicBezTo>
                  <a:cubicBezTo>
                    <a:pt x="5169" y="16934"/>
                    <a:pt x="4436" y="15614"/>
                    <a:pt x="3776" y="14221"/>
                  </a:cubicBezTo>
                  <a:cubicBezTo>
                    <a:pt x="2456" y="11472"/>
                    <a:pt x="1613" y="8502"/>
                    <a:pt x="1320" y="5497"/>
                  </a:cubicBezTo>
                  <a:cubicBezTo>
                    <a:pt x="1173" y="4121"/>
                    <a:pt x="1191" y="2745"/>
                    <a:pt x="1334" y="1388"/>
                  </a:cubicBezTo>
                  <a:close/>
                  <a:moveTo>
                    <a:pt x="1153" y="0"/>
                  </a:moveTo>
                  <a:cubicBezTo>
                    <a:pt x="1009" y="0"/>
                    <a:pt x="864" y="75"/>
                    <a:pt x="843" y="218"/>
                  </a:cubicBezTo>
                  <a:cubicBezTo>
                    <a:pt x="0" y="6266"/>
                    <a:pt x="1760" y="12498"/>
                    <a:pt x="5059" y="17630"/>
                  </a:cubicBezTo>
                  <a:cubicBezTo>
                    <a:pt x="5975" y="19060"/>
                    <a:pt x="7185" y="20490"/>
                    <a:pt x="7295" y="22286"/>
                  </a:cubicBezTo>
                  <a:cubicBezTo>
                    <a:pt x="7295" y="22359"/>
                    <a:pt x="7350" y="22396"/>
                    <a:pt x="7405" y="22396"/>
                  </a:cubicBezTo>
                  <a:cubicBezTo>
                    <a:pt x="7425" y="22396"/>
                    <a:pt x="7444" y="22391"/>
                    <a:pt x="7462" y="22382"/>
                  </a:cubicBezTo>
                  <a:lnTo>
                    <a:pt x="7462" y="22382"/>
                  </a:lnTo>
                  <a:cubicBezTo>
                    <a:pt x="7467" y="22399"/>
                    <a:pt x="7473" y="22416"/>
                    <a:pt x="7478" y="22433"/>
                  </a:cubicBezTo>
                  <a:cubicBezTo>
                    <a:pt x="7808" y="23239"/>
                    <a:pt x="8248" y="23972"/>
                    <a:pt x="8798" y="24632"/>
                  </a:cubicBezTo>
                  <a:cubicBezTo>
                    <a:pt x="8851" y="24693"/>
                    <a:pt x="8918" y="24719"/>
                    <a:pt x="8987" y="24719"/>
                  </a:cubicBezTo>
                  <a:cubicBezTo>
                    <a:pt x="9206" y="24719"/>
                    <a:pt x="9442" y="24461"/>
                    <a:pt x="9275" y="24265"/>
                  </a:cubicBezTo>
                  <a:cubicBezTo>
                    <a:pt x="8432" y="23019"/>
                    <a:pt x="7882" y="21626"/>
                    <a:pt x="7662" y="20123"/>
                  </a:cubicBezTo>
                  <a:cubicBezTo>
                    <a:pt x="7368" y="18620"/>
                    <a:pt x="7295" y="17080"/>
                    <a:pt x="7075" y="15577"/>
                  </a:cubicBezTo>
                  <a:cubicBezTo>
                    <a:pt x="6525" y="12132"/>
                    <a:pt x="5499" y="8759"/>
                    <a:pt x="3996" y="5570"/>
                  </a:cubicBezTo>
                  <a:cubicBezTo>
                    <a:pt x="3189" y="3737"/>
                    <a:pt x="2310" y="1941"/>
                    <a:pt x="1430" y="144"/>
                  </a:cubicBezTo>
                  <a:cubicBezTo>
                    <a:pt x="1381" y="47"/>
                    <a:pt x="1268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9"/>
          <p:cNvSpPr/>
          <p:nvPr/>
        </p:nvSpPr>
        <p:spPr>
          <a:xfrm rot="-4540936">
            <a:off x="-370382" y="3494483"/>
            <a:ext cx="1853967" cy="932609"/>
          </a:xfrm>
          <a:custGeom>
            <a:avLst/>
            <a:gdLst/>
            <a:ahLst/>
            <a:cxnLst/>
            <a:rect l="l" t="t" r="r" b="b"/>
            <a:pathLst>
              <a:path w="46796" h="23540" extrusionOk="0">
                <a:moveTo>
                  <a:pt x="32976" y="1448"/>
                </a:moveTo>
                <a:lnTo>
                  <a:pt x="32976" y="1448"/>
                </a:lnTo>
                <a:cubicBezTo>
                  <a:pt x="32682" y="1814"/>
                  <a:pt x="32426" y="2217"/>
                  <a:pt x="32206" y="2621"/>
                </a:cubicBezTo>
                <a:cubicBezTo>
                  <a:pt x="31913" y="3134"/>
                  <a:pt x="31656" y="3610"/>
                  <a:pt x="31363" y="4124"/>
                </a:cubicBezTo>
                <a:cubicBezTo>
                  <a:pt x="31106" y="4600"/>
                  <a:pt x="30813" y="5077"/>
                  <a:pt x="30446" y="5517"/>
                </a:cubicBezTo>
                <a:cubicBezTo>
                  <a:pt x="29823" y="6433"/>
                  <a:pt x="29090" y="7276"/>
                  <a:pt x="28320" y="8083"/>
                </a:cubicBezTo>
                <a:cubicBezTo>
                  <a:pt x="27550" y="8853"/>
                  <a:pt x="26707" y="9586"/>
                  <a:pt x="25791" y="10246"/>
                </a:cubicBezTo>
                <a:cubicBezTo>
                  <a:pt x="24911" y="10869"/>
                  <a:pt x="23994" y="11419"/>
                  <a:pt x="23041" y="11932"/>
                </a:cubicBezTo>
                <a:cubicBezTo>
                  <a:pt x="23555" y="11162"/>
                  <a:pt x="24068" y="10392"/>
                  <a:pt x="24618" y="9696"/>
                </a:cubicBezTo>
                <a:cubicBezTo>
                  <a:pt x="25314" y="8853"/>
                  <a:pt x="26011" y="8009"/>
                  <a:pt x="26744" y="7203"/>
                </a:cubicBezTo>
                <a:cubicBezTo>
                  <a:pt x="27514" y="6396"/>
                  <a:pt x="28283" y="5627"/>
                  <a:pt x="29090" y="4857"/>
                </a:cubicBezTo>
                <a:cubicBezTo>
                  <a:pt x="29896" y="4087"/>
                  <a:pt x="30703" y="3354"/>
                  <a:pt x="31546" y="2621"/>
                </a:cubicBezTo>
                <a:cubicBezTo>
                  <a:pt x="32023" y="2217"/>
                  <a:pt x="32462" y="1814"/>
                  <a:pt x="32976" y="1448"/>
                </a:cubicBezTo>
                <a:close/>
                <a:moveTo>
                  <a:pt x="46026" y="7826"/>
                </a:moveTo>
                <a:lnTo>
                  <a:pt x="46026" y="7826"/>
                </a:lnTo>
                <a:cubicBezTo>
                  <a:pt x="43350" y="9182"/>
                  <a:pt x="40491" y="10282"/>
                  <a:pt x="37595" y="11052"/>
                </a:cubicBezTo>
                <a:cubicBezTo>
                  <a:pt x="34479" y="11858"/>
                  <a:pt x="31253" y="12335"/>
                  <a:pt x="28027" y="12445"/>
                </a:cubicBezTo>
                <a:cubicBezTo>
                  <a:pt x="27633" y="12454"/>
                  <a:pt x="27236" y="12459"/>
                  <a:pt x="26839" y="12459"/>
                </a:cubicBezTo>
                <a:cubicBezTo>
                  <a:pt x="25646" y="12459"/>
                  <a:pt x="24443" y="12418"/>
                  <a:pt x="23261" y="12335"/>
                </a:cubicBezTo>
                <a:cubicBezTo>
                  <a:pt x="24288" y="11968"/>
                  <a:pt x="25314" y="11675"/>
                  <a:pt x="26341" y="11345"/>
                </a:cubicBezTo>
                <a:cubicBezTo>
                  <a:pt x="29456" y="10429"/>
                  <a:pt x="32609" y="9659"/>
                  <a:pt x="35798" y="9072"/>
                </a:cubicBezTo>
                <a:cubicBezTo>
                  <a:pt x="38988" y="8486"/>
                  <a:pt x="42213" y="8046"/>
                  <a:pt x="45476" y="7863"/>
                </a:cubicBezTo>
                <a:lnTo>
                  <a:pt x="46026" y="7826"/>
                </a:lnTo>
                <a:close/>
                <a:moveTo>
                  <a:pt x="25754" y="2034"/>
                </a:moveTo>
                <a:lnTo>
                  <a:pt x="25754" y="2034"/>
                </a:lnTo>
                <a:cubicBezTo>
                  <a:pt x="25204" y="3391"/>
                  <a:pt x="24618" y="4784"/>
                  <a:pt x="23958" y="6103"/>
                </a:cubicBezTo>
                <a:cubicBezTo>
                  <a:pt x="23151" y="7753"/>
                  <a:pt x="22235" y="9329"/>
                  <a:pt x="21208" y="10832"/>
                </a:cubicBezTo>
                <a:cubicBezTo>
                  <a:pt x="20732" y="11565"/>
                  <a:pt x="20219" y="12262"/>
                  <a:pt x="19705" y="12995"/>
                </a:cubicBezTo>
                <a:cubicBezTo>
                  <a:pt x="20035" y="11345"/>
                  <a:pt x="20585" y="9769"/>
                  <a:pt x="21318" y="8266"/>
                </a:cubicBezTo>
                <a:cubicBezTo>
                  <a:pt x="21722" y="7460"/>
                  <a:pt x="22162" y="6653"/>
                  <a:pt x="22675" y="5883"/>
                </a:cubicBezTo>
                <a:cubicBezTo>
                  <a:pt x="23225" y="5113"/>
                  <a:pt x="23774" y="4380"/>
                  <a:pt x="24398" y="3684"/>
                </a:cubicBezTo>
                <a:cubicBezTo>
                  <a:pt x="24838" y="3134"/>
                  <a:pt x="25314" y="2584"/>
                  <a:pt x="25754" y="2034"/>
                </a:cubicBezTo>
                <a:close/>
                <a:moveTo>
                  <a:pt x="20145" y="1191"/>
                </a:moveTo>
                <a:cubicBezTo>
                  <a:pt x="19925" y="2144"/>
                  <a:pt x="19705" y="3097"/>
                  <a:pt x="19449" y="4014"/>
                </a:cubicBezTo>
                <a:cubicBezTo>
                  <a:pt x="19119" y="5150"/>
                  <a:pt x="18752" y="6250"/>
                  <a:pt x="18349" y="7313"/>
                </a:cubicBezTo>
                <a:cubicBezTo>
                  <a:pt x="17946" y="8376"/>
                  <a:pt x="17506" y="9439"/>
                  <a:pt x="16993" y="10465"/>
                </a:cubicBezTo>
                <a:cubicBezTo>
                  <a:pt x="16443" y="11455"/>
                  <a:pt x="15893" y="12445"/>
                  <a:pt x="15233" y="13398"/>
                </a:cubicBezTo>
                <a:cubicBezTo>
                  <a:pt x="14647" y="14241"/>
                  <a:pt x="14023" y="15084"/>
                  <a:pt x="13327" y="15854"/>
                </a:cubicBezTo>
                <a:cubicBezTo>
                  <a:pt x="13547" y="14864"/>
                  <a:pt x="13767" y="13875"/>
                  <a:pt x="14060" y="12958"/>
                </a:cubicBezTo>
                <a:cubicBezTo>
                  <a:pt x="14353" y="11858"/>
                  <a:pt x="14720" y="10795"/>
                  <a:pt x="15160" y="9769"/>
                </a:cubicBezTo>
                <a:cubicBezTo>
                  <a:pt x="15600" y="8706"/>
                  <a:pt x="16040" y="7679"/>
                  <a:pt x="16516" y="6726"/>
                </a:cubicBezTo>
                <a:cubicBezTo>
                  <a:pt x="17029" y="5700"/>
                  <a:pt x="17616" y="4747"/>
                  <a:pt x="18239" y="3830"/>
                </a:cubicBezTo>
                <a:cubicBezTo>
                  <a:pt x="18532" y="3354"/>
                  <a:pt x="18862" y="2914"/>
                  <a:pt x="19192" y="2437"/>
                </a:cubicBezTo>
                <a:cubicBezTo>
                  <a:pt x="19522" y="1998"/>
                  <a:pt x="19779" y="1594"/>
                  <a:pt x="20145" y="1191"/>
                </a:cubicBezTo>
                <a:close/>
                <a:moveTo>
                  <a:pt x="22073" y="13485"/>
                </a:moveTo>
                <a:cubicBezTo>
                  <a:pt x="22652" y="13485"/>
                  <a:pt x="23232" y="13513"/>
                  <a:pt x="23811" y="13581"/>
                </a:cubicBezTo>
                <a:cubicBezTo>
                  <a:pt x="25387" y="13728"/>
                  <a:pt x="26964" y="13911"/>
                  <a:pt x="28540" y="14131"/>
                </a:cubicBezTo>
                <a:cubicBezTo>
                  <a:pt x="30116" y="14351"/>
                  <a:pt x="31656" y="14645"/>
                  <a:pt x="33196" y="14938"/>
                </a:cubicBezTo>
                <a:cubicBezTo>
                  <a:pt x="34772" y="15231"/>
                  <a:pt x="36275" y="15598"/>
                  <a:pt x="37778" y="16001"/>
                </a:cubicBezTo>
                <a:cubicBezTo>
                  <a:pt x="39281" y="16367"/>
                  <a:pt x="40747" y="16807"/>
                  <a:pt x="42177" y="17247"/>
                </a:cubicBezTo>
                <a:cubicBezTo>
                  <a:pt x="40894" y="17247"/>
                  <a:pt x="39611" y="17247"/>
                  <a:pt x="38291" y="17211"/>
                </a:cubicBezTo>
                <a:cubicBezTo>
                  <a:pt x="36751" y="17137"/>
                  <a:pt x="35212" y="17027"/>
                  <a:pt x="33635" y="16844"/>
                </a:cubicBezTo>
                <a:cubicBezTo>
                  <a:pt x="32096" y="16697"/>
                  <a:pt x="30593" y="16477"/>
                  <a:pt x="29053" y="16184"/>
                </a:cubicBezTo>
                <a:cubicBezTo>
                  <a:pt x="27550" y="15891"/>
                  <a:pt x="26047" y="15524"/>
                  <a:pt x="24581" y="15121"/>
                </a:cubicBezTo>
                <a:cubicBezTo>
                  <a:pt x="23078" y="14681"/>
                  <a:pt x="21612" y="14205"/>
                  <a:pt x="20145" y="13618"/>
                </a:cubicBezTo>
                <a:lnTo>
                  <a:pt x="20072" y="13581"/>
                </a:lnTo>
                <a:cubicBezTo>
                  <a:pt x="20739" y="13523"/>
                  <a:pt x="21406" y="13485"/>
                  <a:pt x="22073" y="13485"/>
                </a:cubicBezTo>
                <a:close/>
                <a:moveTo>
                  <a:pt x="14353" y="3794"/>
                </a:moveTo>
                <a:cubicBezTo>
                  <a:pt x="14243" y="4490"/>
                  <a:pt x="14133" y="5187"/>
                  <a:pt x="13950" y="5883"/>
                </a:cubicBezTo>
                <a:cubicBezTo>
                  <a:pt x="13730" y="6946"/>
                  <a:pt x="13437" y="7973"/>
                  <a:pt x="13107" y="8999"/>
                </a:cubicBezTo>
                <a:cubicBezTo>
                  <a:pt x="12814" y="10026"/>
                  <a:pt x="12447" y="11015"/>
                  <a:pt x="12044" y="12005"/>
                </a:cubicBezTo>
                <a:cubicBezTo>
                  <a:pt x="11604" y="12995"/>
                  <a:pt x="11164" y="13985"/>
                  <a:pt x="10688" y="14938"/>
                </a:cubicBezTo>
                <a:cubicBezTo>
                  <a:pt x="10174" y="15891"/>
                  <a:pt x="9661" y="16807"/>
                  <a:pt x="9111" y="17724"/>
                </a:cubicBezTo>
                <a:cubicBezTo>
                  <a:pt x="9045" y="17757"/>
                  <a:pt x="9009" y="17790"/>
                  <a:pt x="8976" y="17849"/>
                </a:cubicBezTo>
                <a:lnTo>
                  <a:pt x="8976" y="17849"/>
                </a:lnTo>
                <a:cubicBezTo>
                  <a:pt x="9747" y="13838"/>
                  <a:pt x="11063" y="9972"/>
                  <a:pt x="12924" y="6360"/>
                </a:cubicBezTo>
                <a:cubicBezTo>
                  <a:pt x="13400" y="5480"/>
                  <a:pt x="13840" y="4637"/>
                  <a:pt x="14353" y="3794"/>
                </a:cubicBezTo>
                <a:close/>
                <a:moveTo>
                  <a:pt x="16296" y="15084"/>
                </a:moveTo>
                <a:cubicBezTo>
                  <a:pt x="17433" y="15084"/>
                  <a:pt x="18532" y="15231"/>
                  <a:pt x="19632" y="15488"/>
                </a:cubicBezTo>
                <a:cubicBezTo>
                  <a:pt x="21098" y="15818"/>
                  <a:pt x="22528" y="16184"/>
                  <a:pt x="23958" y="16551"/>
                </a:cubicBezTo>
                <a:cubicBezTo>
                  <a:pt x="25387" y="16917"/>
                  <a:pt x="26817" y="17321"/>
                  <a:pt x="28247" y="17724"/>
                </a:cubicBezTo>
                <a:cubicBezTo>
                  <a:pt x="29640" y="18164"/>
                  <a:pt x="31069" y="18604"/>
                  <a:pt x="32499" y="19043"/>
                </a:cubicBezTo>
                <a:cubicBezTo>
                  <a:pt x="33672" y="19447"/>
                  <a:pt x="34882" y="19887"/>
                  <a:pt x="36055" y="20290"/>
                </a:cubicBezTo>
                <a:cubicBezTo>
                  <a:pt x="35029" y="20143"/>
                  <a:pt x="33965" y="19997"/>
                  <a:pt x="32902" y="19777"/>
                </a:cubicBezTo>
                <a:cubicBezTo>
                  <a:pt x="31509" y="19520"/>
                  <a:pt x="30080" y="19190"/>
                  <a:pt x="28650" y="18860"/>
                </a:cubicBezTo>
                <a:cubicBezTo>
                  <a:pt x="27257" y="18494"/>
                  <a:pt x="25827" y="18090"/>
                  <a:pt x="24434" y="17687"/>
                </a:cubicBezTo>
                <a:cubicBezTo>
                  <a:pt x="23005" y="17284"/>
                  <a:pt x="21648" y="16844"/>
                  <a:pt x="20255" y="16404"/>
                </a:cubicBezTo>
                <a:cubicBezTo>
                  <a:pt x="18936" y="15964"/>
                  <a:pt x="17616" y="15524"/>
                  <a:pt x="16296" y="15084"/>
                </a:cubicBezTo>
                <a:close/>
                <a:moveTo>
                  <a:pt x="570" y="19997"/>
                </a:moveTo>
                <a:cubicBezTo>
                  <a:pt x="533" y="19997"/>
                  <a:pt x="497" y="20033"/>
                  <a:pt x="497" y="20107"/>
                </a:cubicBezTo>
                <a:lnTo>
                  <a:pt x="497" y="20363"/>
                </a:lnTo>
                <a:cubicBezTo>
                  <a:pt x="497" y="20400"/>
                  <a:pt x="533" y="20436"/>
                  <a:pt x="570" y="20436"/>
                </a:cubicBezTo>
                <a:cubicBezTo>
                  <a:pt x="607" y="20436"/>
                  <a:pt x="643" y="20400"/>
                  <a:pt x="643" y="20363"/>
                </a:cubicBezTo>
                <a:lnTo>
                  <a:pt x="643" y="20107"/>
                </a:lnTo>
                <a:cubicBezTo>
                  <a:pt x="643" y="20033"/>
                  <a:pt x="607" y="19997"/>
                  <a:pt x="570" y="19997"/>
                </a:cubicBezTo>
                <a:close/>
                <a:moveTo>
                  <a:pt x="12337" y="17321"/>
                </a:moveTo>
                <a:cubicBezTo>
                  <a:pt x="13034" y="17321"/>
                  <a:pt x="13693" y="17357"/>
                  <a:pt x="14390" y="17431"/>
                </a:cubicBezTo>
                <a:cubicBezTo>
                  <a:pt x="15746" y="17614"/>
                  <a:pt x="17103" y="17944"/>
                  <a:pt x="18459" y="18347"/>
                </a:cubicBezTo>
                <a:cubicBezTo>
                  <a:pt x="19779" y="18714"/>
                  <a:pt x="21098" y="19117"/>
                  <a:pt x="22418" y="19520"/>
                </a:cubicBezTo>
                <a:cubicBezTo>
                  <a:pt x="23738" y="19923"/>
                  <a:pt x="25057" y="20326"/>
                  <a:pt x="26341" y="20803"/>
                </a:cubicBezTo>
                <a:cubicBezTo>
                  <a:pt x="27147" y="21096"/>
                  <a:pt x="27953" y="21390"/>
                  <a:pt x="28723" y="21719"/>
                </a:cubicBezTo>
                <a:cubicBezTo>
                  <a:pt x="28063" y="21573"/>
                  <a:pt x="27404" y="21463"/>
                  <a:pt x="26744" y="21353"/>
                </a:cubicBezTo>
                <a:cubicBezTo>
                  <a:pt x="25351" y="21133"/>
                  <a:pt x="24031" y="20950"/>
                  <a:pt x="22675" y="20693"/>
                </a:cubicBezTo>
                <a:cubicBezTo>
                  <a:pt x="21318" y="20473"/>
                  <a:pt x="19962" y="20253"/>
                  <a:pt x="18642" y="19923"/>
                </a:cubicBezTo>
                <a:cubicBezTo>
                  <a:pt x="17286" y="19630"/>
                  <a:pt x="15966" y="19300"/>
                  <a:pt x="14647" y="18933"/>
                </a:cubicBezTo>
                <a:cubicBezTo>
                  <a:pt x="13364" y="18530"/>
                  <a:pt x="12081" y="18090"/>
                  <a:pt x="10834" y="17540"/>
                </a:cubicBezTo>
                <a:cubicBezTo>
                  <a:pt x="11311" y="17431"/>
                  <a:pt x="11824" y="17357"/>
                  <a:pt x="12337" y="17321"/>
                </a:cubicBezTo>
                <a:close/>
                <a:moveTo>
                  <a:pt x="34277" y="1"/>
                </a:moveTo>
                <a:cubicBezTo>
                  <a:pt x="34258" y="1"/>
                  <a:pt x="34240" y="6"/>
                  <a:pt x="34222" y="18"/>
                </a:cubicBezTo>
                <a:lnTo>
                  <a:pt x="34112" y="165"/>
                </a:lnTo>
                <a:lnTo>
                  <a:pt x="33929" y="311"/>
                </a:lnTo>
                <a:cubicBezTo>
                  <a:pt x="33159" y="934"/>
                  <a:pt x="32426" y="1558"/>
                  <a:pt x="31693" y="2181"/>
                </a:cubicBezTo>
                <a:cubicBezTo>
                  <a:pt x="30849" y="2914"/>
                  <a:pt x="30006" y="3647"/>
                  <a:pt x="29200" y="4417"/>
                </a:cubicBezTo>
                <a:cubicBezTo>
                  <a:pt x="28393" y="5187"/>
                  <a:pt x="27624" y="5957"/>
                  <a:pt x="26854" y="6763"/>
                </a:cubicBezTo>
                <a:cubicBezTo>
                  <a:pt x="26084" y="7570"/>
                  <a:pt x="25387" y="8376"/>
                  <a:pt x="24728" y="9256"/>
                </a:cubicBezTo>
                <a:cubicBezTo>
                  <a:pt x="24031" y="10136"/>
                  <a:pt x="23408" y="11015"/>
                  <a:pt x="22858" y="11968"/>
                </a:cubicBezTo>
                <a:cubicBezTo>
                  <a:pt x="22748" y="12042"/>
                  <a:pt x="22675" y="12078"/>
                  <a:pt x="22565" y="12115"/>
                </a:cubicBezTo>
                <a:cubicBezTo>
                  <a:pt x="22491" y="12152"/>
                  <a:pt x="22455" y="12225"/>
                  <a:pt x="22491" y="12262"/>
                </a:cubicBezTo>
                <a:cubicBezTo>
                  <a:pt x="21538" y="12592"/>
                  <a:pt x="20585" y="12922"/>
                  <a:pt x="19595" y="13288"/>
                </a:cubicBezTo>
                <a:cubicBezTo>
                  <a:pt x="19595" y="13288"/>
                  <a:pt x="19595" y="13252"/>
                  <a:pt x="19595" y="13252"/>
                </a:cubicBezTo>
                <a:cubicBezTo>
                  <a:pt x="20145" y="12592"/>
                  <a:pt x="20659" y="11895"/>
                  <a:pt x="21172" y="11199"/>
                </a:cubicBezTo>
                <a:cubicBezTo>
                  <a:pt x="21648" y="10539"/>
                  <a:pt x="22198" y="9696"/>
                  <a:pt x="22675" y="8889"/>
                </a:cubicBezTo>
                <a:cubicBezTo>
                  <a:pt x="23628" y="7313"/>
                  <a:pt x="24471" y="5700"/>
                  <a:pt x="25241" y="4014"/>
                </a:cubicBezTo>
                <a:cubicBezTo>
                  <a:pt x="25644" y="3061"/>
                  <a:pt x="26011" y="2107"/>
                  <a:pt x="26341" y="1118"/>
                </a:cubicBezTo>
                <a:cubicBezTo>
                  <a:pt x="26341" y="1047"/>
                  <a:pt x="26295" y="1006"/>
                  <a:pt x="26242" y="1006"/>
                </a:cubicBezTo>
                <a:cubicBezTo>
                  <a:pt x="26214" y="1006"/>
                  <a:pt x="26183" y="1018"/>
                  <a:pt x="26157" y="1044"/>
                </a:cubicBezTo>
                <a:cubicBezTo>
                  <a:pt x="25644" y="1851"/>
                  <a:pt x="25057" y="2621"/>
                  <a:pt x="24434" y="3317"/>
                </a:cubicBezTo>
                <a:cubicBezTo>
                  <a:pt x="23811" y="4050"/>
                  <a:pt x="23225" y="4747"/>
                  <a:pt x="22675" y="5517"/>
                </a:cubicBezTo>
                <a:cubicBezTo>
                  <a:pt x="21612" y="7020"/>
                  <a:pt x="20768" y="8669"/>
                  <a:pt x="20145" y="10392"/>
                </a:cubicBezTo>
                <a:cubicBezTo>
                  <a:pt x="19815" y="11382"/>
                  <a:pt x="19522" y="12372"/>
                  <a:pt x="19339" y="13398"/>
                </a:cubicBezTo>
                <a:cubicBezTo>
                  <a:pt x="18899" y="13545"/>
                  <a:pt x="18496" y="13691"/>
                  <a:pt x="18092" y="13875"/>
                </a:cubicBezTo>
                <a:cubicBezTo>
                  <a:pt x="17286" y="14168"/>
                  <a:pt x="16443" y="14498"/>
                  <a:pt x="15636" y="14828"/>
                </a:cubicBezTo>
                <a:lnTo>
                  <a:pt x="15563" y="14791"/>
                </a:lnTo>
                <a:cubicBezTo>
                  <a:pt x="15490" y="14791"/>
                  <a:pt x="15380" y="14864"/>
                  <a:pt x="15416" y="14938"/>
                </a:cubicBezTo>
                <a:lnTo>
                  <a:pt x="15270" y="14974"/>
                </a:lnTo>
                <a:lnTo>
                  <a:pt x="15196" y="14974"/>
                </a:lnTo>
                <a:cubicBezTo>
                  <a:pt x="15196" y="14974"/>
                  <a:pt x="15160" y="14974"/>
                  <a:pt x="15160" y="15011"/>
                </a:cubicBezTo>
                <a:cubicBezTo>
                  <a:pt x="14683" y="15231"/>
                  <a:pt x="14207" y="15414"/>
                  <a:pt x="13730" y="15634"/>
                </a:cubicBezTo>
                <a:cubicBezTo>
                  <a:pt x="13840" y="15488"/>
                  <a:pt x="13987" y="15304"/>
                  <a:pt x="14133" y="15194"/>
                </a:cubicBezTo>
                <a:cubicBezTo>
                  <a:pt x="14500" y="14754"/>
                  <a:pt x="14867" y="14315"/>
                  <a:pt x="15196" y="13875"/>
                </a:cubicBezTo>
                <a:cubicBezTo>
                  <a:pt x="15856" y="12922"/>
                  <a:pt x="16479" y="11932"/>
                  <a:pt x="17029" y="10942"/>
                </a:cubicBezTo>
                <a:cubicBezTo>
                  <a:pt x="17579" y="9916"/>
                  <a:pt x="18056" y="8853"/>
                  <a:pt x="18496" y="7789"/>
                </a:cubicBezTo>
                <a:cubicBezTo>
                  <a:pt x="18899" y="6726"/>
                  <a:pt x="19302" y="5627"/>
                  <a:pt x="19632" y="4490"/>
                </a:cubicBezTo>
                <a:cubicBezTo>
                  <a:pt x="19925" y="3391"/>
                  <a:pt x="20219" y="2254"/>
                  <a:pt x="20439" y="1118"/>
                </a:cubicBezTo>
                <a:cubicBezTo>
                  <a:pt x="20475" y="971"/>
                  <a:pt x="20512" y="824"/>
                  <a:pt x="20549" y="714"/>
                </a:cubicBezTo>
                <a:cubicBezTo>
                  <a:pt x="20549" y="609"/>
                  <a:pt x="20473" y="523"/>
                  <a:pt x="20404" y="523"/>
                </a:cubicBezTo>
                <a:cubicBezTo>
                  <a:pt x="20376" y="523"/>
                  <a:pt x="20349" y="537"/>
                  <a:pt x="20329" y="568"/>
                </a:cubicBezTo>
                <a:cubicBezTo>
                  <a:pt x="19632" y="1448"/>
                  <a:pt x="18936" y="2364"/>
                  <a:pt x="18312" y="3317"/>
                </a:cubicBezTo>
                <a:cubicBezTo>
                  <a:pt x="17689" y="4270"/>
                  <a:pt x="17103" y="5223"/>
                  <a:pt x="16553" y="6213"/>
                </a:cubicBezTo>
                <a:cubicBezTo>
                  <a:pt x="16040" y="7203"/>
                  <a:pt x="15526" y="8229"/>
                  <a:pt x="15086" y="9256"/>
                </a:cubicBezTo>
                <a:cubicBezTo>
                  <a:pt x="14683" y="10319"/>
                  <a:pt x="14280" y="11345"/>
                  <a:pt x="13950" y="12445"/>
                </a:cubicBezTo>
                <a:cubicBezTo>
                  <a:pt x="13584" y="13508"/>
                  <a:pt x="13327" y="14571"/>
                  <a:pt x="13070" y="15708"/>
                </a:cubicBezTo>
                <a:cubicBezTo>
                  <a:pt x="13070" y="15781"/>
                  <a:pt x="13070" y="15891"/>
                  <a:pt x="13034" y="15964"/>
                </a:cubicBezTo>
                <a:cubicBezTo>
                  <a:pt x="11751" y="16551"/>
                  <a:pt x="10504" y="17137"/>
                  <a:pt x="9221" y="17724"/>
                </a:cubicBezTo>
                <a:cubicBezTo>
                  <a:pt x="9734" y="16954"/>
                  <a:pt x="10248" y="16184"/>
                  <a:pt x="10688" y="15341"/>
                </a:cubicBezTo>
                <a:cubicBezTo>
                  <a:pt x="11201" y="14388"/>
                  <a:pt x="11641" y="13435"/>
                  <a:pt x="12081" y="12445"/>
                </a:cubicBezTo>
                <a:cubicBezTo>
                  <a:pt x="12520" y="11492"/>
                  <a:pt x="12887" y="10465"/>
                  <a:pt x="13254" y="9439"/>
                </a:cubicBezTo>
                <a:cubicBezTo>
                  <a:pt x="13584" y="8413"/>
                  <a:pt x="13877" y="7386"/>
                  <a:pt x="14133" y="6323"/>
                </a:cubicBezTo>
                <a:cubicBezTo>
                  <a:pt x="14353" y="5297"/>
                  <a:pt x="14573" y="4234"/>
                  <a:pt x="14720" y="3171"/>
                </a:cubicBezTo>
                <a:lnTo>
                  <a:pt x="14793" y="2767"/>
                </a:lnTo>
                <a:cubicBezTo>
                  <a:pt x="14793" y="2667"/>
                  <a:pt x="14716" y="2610"/>
                  <a:pt x="14640" y="2610"/>
                </a:cubicBezTo>
                <a:cubicBezTo>
                  <a:pt x="14578" y="2610"/>
                  <a:pt x="14516" y="2648"/>
                  <a:pt x="14500" y="2731"/>
                </a:cubicBezTo>
                <a:lnTo>
                  <a:pt x="14463" y="3097"/>
                </a:lnTo>
                <a:cubicBezTo>
                  <a:pt x="14427" y="3134"/>
                  <a:pt x="14390" y="3134"/>
                  <a:pt x="14390" y="3171"/>
                </a:cubicBezTo>
                <a:cubicBezTo>
                  <a:pt x="13290" y="4930"/>
                  <a:pt x="12337" y="6763"/>
                  <a:pt x="11494" y="8669"/>
                </a:cubicBezTo>
                <a:cubicBezTo>
                  <a:pt x="10688" y="10575"/>
                  <a:pt x="9991" y="12518"/>
                  <a:pt x="9441" y="14498"/>
                </a:cubicBezTo>
                <a:cubicBezTo>
                  <a:pt x="9148" y="15634"/>
                  <a:pt x="8891" y="16734"/>
                  <a:pt x="8671" y="17870"/>
                </a:cubicBezTo>
                <a:cubicBezTo>
                  <a:pt x="8671" y="17907"/>
                  <a:pt x="8671" y="17980"/>
                  <a:pt x="8708" y="17980"/>
                </a:cubicBezTo>
                <a:cubicBezTo>
                  <a:pt x="5959" y="19300"/>
                  <a:pt x="3356" y="20876"/>
                  <a:pt x="936" y="22709"/>
                </a:cubicBezTo>
                <a:cubicBezTo>
                  <a:pt x="643" y="22929"/>
                  <a:pt x="350" y="23186"/>
                  <a:pt x="57" y="23406"/>
                </a:cubicBezTo>
                <a:cubicBezTo>
                  <a:pt x="0" y="23462"/>
                  <a:pt x="52" y="23540"/>
                  <a:pt x="112" y="23540"/>
                </a:cubicBezTo>
                <a:cubicBezTo>
                  <a:pt x="131" y="23540"/>
                  <a:pt x="150" y="23533"/>
                  <a:pt x="167" y="23516"/>
                </a:cubicBezTo>
                <a:cubicBezTo>
                  <a:pt x="2696" y="21573"/>
                  <a:pt x="5409" y="19887"/>
                  <a:pt x="8268" y="18494"/>
                </a:cubicBezTo>
                <a:cubicBezTo>
                  <a:pt x="8928" y="18164"/>
                  <a:pt x="9588" y="17870"/>
                  <a:pt x="10248" y="17540"/>
                </a:cubicBezTo>
                <a:cubicBezTo>
                  <a:pt x="10248" y="17577"/>
                  <a:pt x="10284" y="17577"/>
                  <a:pt x="10321" y="17577"/>
                </a:cubicBezTo>
                <a:cubicBezTo>
                  <a:pt x="11531" y="18127"/>
                  <a:pt x="12777" y="18567"/>
                  <a:pt x="14023" y="18970"/>
                </a:cubicBezTo>
                <a:cubicBezTo>
                  <a:pt x="15343" y="19373"/>
                  <a:pt x="16663" y="19703"/>
                  <a:pt x="17982" y="20033"/>
                </a:cubicBezTo>
                <a:cubicBezTo>
                  <a:pt x="19339" y="20326"/>
                  <a:pt x="20659" y="20583"/>
                  <a:pt x="22015" y="20803"/>
                </a:cubicBezTo>
                <a:cubicBezTo>
                  <a:pt x="23371" y="21060"/>
                  <a:pt x="24764" y="21280"/>
                  <a:pt x="26121" y="21500"/>
                </a:cubicBezTo>
                <a:cubicBezTo>
                  <a:pt x="27514" y="21646"/>
                  <a:pt x="28870" y="21939"/>
                  <a:pt x="30226" y="22306"/>
                </a:cubicBezTo>
                <a:cubicBezTo>
                  <a:pt x="30373" y="22379"/>
                  <a:pt x="30556" y="22416"/>
                  <a:pt x="30703" y="22489"/>
                </a:cubicBezTo>
                <a:cubicBezTo>
                  <a:pt x="30721" y="22498"/>
                  <a:pt x="30738" y="22502"/>
                  <a:pt x="30755" y="22502"/>
                </a:cubicBezTo>
                <a:cubicBezTo>
                  <a:pt x="30873" y="22502"/>
                  <a:pt x="30941" y="22297"/>
                  <a:pt x="30813" y="22233"/>
                </a:cubicBezTo>
                <a:cubicBezTo>
                  <a:pt x="29530" y="21683"/>
                  <a:pt x="28247" y="21133"/>
                  <a:pt x="26927" y="20693"/>
                </a:cubicBezTo>
                <a:cubicBezTo>
                  <a:pt x="25607" y="20217"/>
                  <a:pt x="24288" y="19777"/>
                  <a:pt x="22968" y="19373"/>
                </a:cubicBezTo>
                <a:cubicBezTo>
                  <a:pt x="21612" y="18970"/>
                  <a:pt x="20292" y="18567"/>
                  <a:pt x="18936" y="18200"/>
                </a:cubicBezTo>
                <a:cubicBezTo>
                  <a:pt x="17579" y="17797"/>
                  <a:pt x="16223" y="17467"/>
                  <a:pt x="14830" y="17247"/>
                </a:cubicBezTo>
                <a:cubicBezTo>
                  <a:pt x="14230" y="17150"/>
                  <a:pt x="13629" y="17103"/>
                  <a:pt x="13029" y="17103"/>
                </a:cubicBezTo>
                <a:cubicBezTo>
                  <a:pt x="12273" y="17103"/>
                  <a:pt x="11517" y="17177"/>
                  <a:pt x="10761" y="17321"/>
                </a:cubicBezTo>
                <a:lnTo>
                  <a:pt x="10651" y="17357"/>
                </a:lnTo>
                <a:cubicBezTo>
                  <a:pt x="11384" y="16991"/>
                  <a:pt x="12154" y="16624"/>
                  <a:pt x="12924" y="16294"/>
                </a:cubicBezTo>
                <a:lnTo>
                  <a:pt x="12924" y="16294"/>
                </a:lnTo>
                <a:lnTo>
                  <a:pt x="12850" y="16404"/>
                </a:lnTo>
                <a:cubicBezTo>
                  <a:pt x="12850" y="16430"/>
                  <a:pt x="12869" y="16456"/>
                  <a:pt x="12892" y="16456"/>
                </a:cubicBezTo>
                <a:cubicBezTo>
                  <a:pt x="12902" y="16456"/>
                  <a:pt x="12913" y="16451"/>
                  <a:pt x="12924" y="16441"/>
                </a:cubicBezTo>
                <a:cubicBezTo>
                  <a:pt x="12997" y="16404"/>
                  <a:pt x="13070" y="16331"/>
                  <a:pt x="13144" y="16257"/>
                </a:cubicBezTo>
                <a:cubicBezTo>
                  <a:pt x="13180" y="16257"/>
                  <a:pt x="13254" y="16221"/>
                  <a:pt x="13254" y="16184"/>
                </a:cubicBezTo>
                <a:cubicBezTo>
                  <a:pt x="14023" y="15818"/>
                  <a:pt x="14830" y="15488"/>
                  <a:pt x="15636" y="15158"/>
                </a:cubicBezTo>
                <a:cubicBezTo>
                  <a:pt x="16993" y="15634"/>
                  <a:pt x="18312" y="16074"/>
                  <a:pt x="19669" y="16477"/>
                </a:cubicBezTo>
                <a:cubicBezTo>
                  <a:pt x="20988" y="16917"/>
                  <a:pt x="22491" y="17357"/>
                  <a:pt x="23848" y="17797"/>
                </a:cubicBezTo>
                <a:cubicBezTo>
                  <a:pt x="25241" y="18200"/>
                  <a:pt x="26670" y="18604"/>
                  <a:pt x="28100" y="18970"/>
                </a:cubicBezTo>
                <a:cubicBezTo>
                  <a:pt x="29493" y="19337"/>
                  <a:pt x="30923" y="19667"/>
                  <a:pt x="32352" y="19923"/>
                </a:cubicBezTo>
                <a:cubicBezTo>
                  <a:pt x="33782" y="20217"/>
                  <a:pt x="35248" y="20473"/>
                  <a:pt x="36678" y="20656"/>
                </a:cubicBezTo>
                <a:lnTo>
                  <a:pt x="37228" y="20693"/>
                </a:lnTo>
                <a:cubicBezTo>
                  <a:pt x="37375" y="20693"/>
                  <a:pt x="37375" y="20473"/>
                  <a:pt x="37265" y="20436"/>
                </a:cubicBezTo>
                <a:cubicBezTo>
                  <a:pt x="35872" y="19923"/>
                  <a:pt x="34442" y="19447"/>
                  <a:pt x="33049" y="18970"/>
                </a:cubicBezTo>
                <a:cubicBezTo>
                  <a:pt x="31619" y="18494"/>
                  <a:pt x="30226" y="18054"/>
                  <a:pt x="28797" y="17614"/>
                </a:cubicBezTo>
                <a:cubicBezTo>
                  <a:pt x="27367" y="17211"/>
                  <a:pt x="25901" y="16807"/>
                  <a:pt x="24471" y="16441"/>
                </a:cubicBezTo>
                <a:cubicBezTo>
                  <a:pt x="23041" y="16038"/>
                  <a:pt x="21575" y="15708"/>
                  <a:pt x="20145" y="15378"/>
                </a:cubicBezTo>
                <a:cubicBezTo>
                  <a:pt x="18826" y="15048"/>
                  <a:pt x="17506" y="14901"/>
                  <a:pt x="16186" y="14901"/>
                </a:cubicBezTo>
                <a:lnTo>
                  <a:pt x="17139" y="14535"/>
                </a:lnTo>
                <a:cubicBezTo>
                  <a:pt x="17873" y="14241"/>
                  <a:pt x="18569" y="13985"/>
                  <a:pt x="19302" y="13691"/>
                </a:cubicBezTo>
                <a:lnTo>
                  <a:pt x="19522" y="13655"/>
                </a:lnTo>
                <a:cubicBezTo>
                  <a:pt x="20952" y="14241"/>
                  <a:pt x="22418" y="14754"/>
                  <a:pt x="23921" y="15194"/>
                </a:cubicBezTo>
                <a:cubicBezTo>
                  <a:pt x="25424" y="15634"/>
                  <a:pt x="26927" y="16001"/>
                  <a:pt x="28430" y="16294"/>
                </a:cubicBezTo>
                <a:cubicBezTo>
                  <a:pt x="29970" y="16587"/>
                  <a:pt x="31509" y="16844"/>
                  <a:pt x="33012" y="17027"/>
                </a:cubicBezTo>
                <a:cubicBezTo>
                  <a:pt x="34552" y="17211"/>
                  <a:pt x="36128" y="17321"/>
                  <a:pt x="37705" y="17394"/>
                </a:cubicBezTo>
                <a:cubicBezTo>
                  <a:pt x="38832" y="17448"/>
                  <a:pt x="39978" y="17482"/>
                  <a:pt x="41116" y="17482"/>
                </a:cubicBezTo>
                <a:cubicBezTo>
                  <a:pt x="41532" y="17482"/>
                  <a:pt x="41948" y="17477"/>
                  <a:pt x="42360" y="17467"/>
                </a:cubicBezTo>
                <a:lnTo>
                  <a:pt x="42947" y="17467"/>
                </a:lnTo>
                <a:cubicBezTo>
                  <a:pt x="43057" y="17467"/>
                  <a:pt x="43093" y="17284"/>
                  <a:pt x="42947" y="17211"/>
                </a:cubicBezTo>
                <a:cubicBezTo>
                  <a:pt x="41444" y="16734"/>
                  <a:pt x="39904" y="16294"/>
                  <a:pt x="38364" y="15891"/>
                </a:cubicBezTo>
                <a:cubicBezTo>
                  <a:pt x="36861" y="15488"/>
                  <a:pt x="35285" y="15121"/>
                  <a:pt x="33709" y="14791"/>
                </a:cubicBezTo>
                <a:cubicBezTo>
                  <a:pt x="32169" y="14498"/>
                  <a:pt x="30593" y="14241"/>
                  <a:pt x="29017" y="13985"/>
                </a:cubicBezTo>
                <a:cubicBezTo>
                  <a:pt x="27440" y="13765"/>
                  <a:pt x="25864" y="13545"/>
                  <a:pt x="24288" y="13398"/>
                </a:cubicBezTo>
                <a:cubicBezTo>
                  <a:pt x="23591" y="13325"/>
                  <a:pt x="22885" y="13288"/>
                  <a:pt x="22180" y="13288"/>
                </a:cubicBezTo>
                <a:cubicBezTo>
                  <a:pt x="21474" y="13288"/>
                  <a:pt x="20768" y="13325"/>
                  <a:pt x="20072" y="13398"/>
                </a:cubicBezTo>
                <a:cubicBezTo>
                  <a:pt x="20915" y="13105"/>
                  <a:pt x="21758" y="12812"/>
                  <a:pt x="22601" y="12518"/>
                </a:cubicBezTo>
                <a:cubicBezTo>
                  <a:pt x="23974" y="12659"/>
                  <a:pt x="25347" y="12726"/>
                  <a:pt x="26720" y="12726"/>
                </a:cubicBezTo>
                <a:cubicBezTo>
                  <a:pt x="28573" y="12726"/>
                  <a:pt x="30426" y="12603"/>
                  <a:pt x="32279" y="12372"/>
                </a:cubicBezTo>
                <a:cubicBezTo>
                  <a:pt x="35505" y="11932"/>
                  <a:pt x="38658" y="11125"/>
                  <a:pt x="41700" y="9989"/>
                </a:cubicBezTo>
                <a:cubicBezTo>
                  <a:pt x="43423" y="9366"/>
                  <a:pt x="45073" y="8596"/>
                  <a:pt x="46686" y="7753"/>
                </a:cubicBezTo>
                <a:cubicBezTo>
                  <a:pt x="46796" y="7716"/>
                  <a:pt x="46759" y="7533"/>
                  <a:pt x="46649" y="7496"/>
                </a:cubicBezTo>
                <a:cubicBezTo>
                  <a:pt x="43387" y="7679"/>
                  <a:pt x="40161" y="8046"/>
                  <a:pt x="36935" y="8596"/>
                </a:cubicBezTo>
                <a:cubicBezTo>
                  <a:pt x="33709" y="9146"/>
                  <a:pt x="30520" y="9879"/>
                  <a:pt x="27367" y="10759"/>
                </a:cubicBezTo>
                <a:cubicBezTo>
                  <a:pt x="26084" y="11125"/>
                  <a:pt x="24801" y="11529"/>
                  <a:pt x="23518" y="11968"/>
                </a:cubicBezTo>
                <a:cubicBezTo>
                  <a:pt x="24251" y="11565"/>
                  <a:pt x="24911" y="11162"/>
                  <a:pt x="25607" y="10722"/>
                </a:cubicBezTo>
                <a:cubicBezTo>
                  <a:pt x="26524" y="10062"/>
                  <a:pt x="27367" y="9366"/>
                  <a:pt x="28173" y="8596"/>
                </a:cubicBezTo>
                <a:cubicBezTo>
                  <a:pt x="28980" y="7789"/>
                  <a:pt x="29713" y="6946"/>
                  <a:pt x="30373" y="6067"/>
                </a:cubicBezTo>
                <a:cubicBezTo>
                  <a:pt x="30703" y="5590"/>
                  <a:pt x="31033" y="5150"/>
                  <a:pt x="31289" y="4674"/>
                </a:cubicBezTo>
                <a:cubicBezTo>
                  <a:pt x="31583" y="4234"/>
                  <a:pt x="31876" y="3720"/>
                  <a:pt x="32133" y="3244"/>
                </a:cubicBezTo>
                <a:cubicBezTo>
                  <a:pt x="32609" y="2217"/>
                  <a:pt x="33269" y="1264"/>
                  <a:pt x="34039" y="495"/>
                </a:cubicBezTo>
                <a:lnTo>
                  <a:pt x="34369" y="201"/>
                </a:lnTo>
                <a:cubicBezTo>
                  <a:pt x="34461" y="140"/>
                  <a:pt x="34373" y="1"/>
                  <a:pt x="3427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/>
          <p:nvPr/>
        </p:nvSpPr>
        <p:spPr>
          <a:xfrm rot="3224944" flipH="1">
            <a:off x="6925087" y="-1169803"/>
            <a:ext cx="2701490" cy="2155502"/>
          </a:xfrm>
          <a:custGeom>
            <a:avLst/>
            <a:gdLst/>
            <a:ahLst/>
            <a:cxnLst/>
            <a:rect l="l" t="t" r="r" b="b"/>
            <a:pathLst>
              <a:path w="85084" h="67888" extrusionOk="0">
                <a:moveTo>
                  <a:pt x="1" y="0"/>
                </a:moveTo>
                <a:lnTo>
                  <a:pt x="1" y="30903"/>
                </a:lnTo>
                <a:lnTo>
                  <a:pt x="28337" y="61109"/>
                </a:lnTo>
                <a:cubicBezTo>
                  <a:pt x="29914" y="62795"/>
                  <a:pt x="31526" y="64482"/>
                  <a:pt x="33506" y="65691"/>
                </a:cubicBezTo>
                <a:cubicBezTo>
                  <a:pt x="36362" y="67405"/>
                  <a:pt x="39723" y="67888"/>
                  <a:pt x="43095" y="67888"/>
                </a:cubicBezTo>
                <a:cubicBezTo>
                  <a:pt x="44267" y="67888"/>
                  <a:pt x="45440" y="67829"/>
                  <a:pt x="46593" y="67744"/>
                </a:cubicBezTo>
                <a:cubicBezTo>
                  <a:pt x="47253" y="67744"/>
                  <a:pt x="47913" y="67598"/>
                  <a:pt x="48499" y="67268"/>
                </a:cubicBezTo>
                <a:cubicBezTo>
                  <a:pt x="49122" y="66791"/>
                  <a:pt x="49452" y="66058"/>
                  <a:pt x="49746" y="65325"/>
                </a:cubicBezTo>
                <a:cubicBezTo>
                  <a:pt x="52752" y="57883"/>
                  <a:pt x="56637" y="50845"/>
                  <a:pt x="61293" y="44356"/>
                </a:cubicBezTo>
                <a:cubicBezTo>
                  <a:pt x="63822" y="40837"/>
                  <a:pt x="66718" y="37355"/>
                  <a:pt x="70677" y="35595"/>
                </a:cubicBezTo>
                <a:cubicBezTo>
                  <a:pt x="72400" y="34825"/>
                  <a:pt x="74233" y="34422"/>
                  <a:pt x="75993" y="33872"/>
                </a:cubicBezTo>
                <a:cubicBezTo>
                  <a:pt x="79145" y="32882"/>
                  <a:pt x="82115" y="31379"/>
                  <a:pt x="85047" y="29840"/>
                </a:cubicBezTo>
                <a:lnTo>
                  <a:pt x="85084" y="8688"/>
                </a:lnTo>
                <a:lnTo>
                  <a:pt x="85084" y="8688"/>
                </a:lnTo>
                <a:cubicBezTo>
                  <a:pt x="84937" y="8835"/>
                  <a:pt x="84791" y="9018"/>
                  <a:pt x="84644" y="9165"/>
                </a:cubicBezTo>
                <a:cubicBezTo>
                  <a:pt x="82078" y="11914"/>
                  <a:pt x="79182" y="14297"/>
                  <a:pt x="75993" y="16276"/>
                </a:cubicBezTo>
                <a:cubicBezTo>
                  <a:pt x="69242" y="20370"/>
                  <a:pt x="61568" y="22478"/>
                  <a:pt x="53829" y="22478"/>
                </a:cubicBezTo>
                <a:cubicBezTo>
                  <a:pt x="49719" y="22478"/>
                  <a:pt x="45590" y="21884"/>
                  <a:pt x="41571" y="20675"/>
                </a:cubicBezTo>
                <a:cubicBezTo>
                  <a:pt x="36585" y="19172"/>
                  <a:pt x="31966" y="16716"/>
                  <a:pt x="27347" y="1433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"/>
          <p:cNvSpPr/>
          <p:nvPr/>
        </p:nvSpPr>
        <p:spPr>
          <a:xfrm rot="3446542">
            <a:off x="8364627" y="1682487"/>
            <a:ext cx="1382156" cy="600402"/>
          </a:xfrm>
          <a:custGeom>
            <a:avLst/>
            <a:gdLst/>
            <a:ahLst/>
            <a:cxnLst/>
            <a:rect l="l" t="t" r="r" b="b"/>
            <a:pathLst>
              <a:path w="20713" h="14848" extrusionOk="0">
                <a:moveTo>
                  <a:pt x="6709" y="1"/>
                </a:moveTo>
                <a:cubicBezTo>
                  <a:pt x="4656" y="3887"/>
                  <a:pt x="2420" y="7699"/>
                  <a:pt x="0" y="11365"/>
                </a:cubicBezTo>
                <a:cubicBezTo>
                  <a:pt x="5111" y="13675"/>
                  <a:pt x="10630" y="14847"/>
                  <a:pt x="16201" y="14847"/>
                </a:cubicBezTo>
                <a:cubicBezTo>
                  <a:pt x="17703" y="14847"/>
                  <a:pt x="19210" y="14762"/>
                  <a:pt x="20712" y="14591"/>
                </a:cubicBezTo>
                <a:lnTo>
                  <a:pt x="20712" y="6086"/>
                </a:lnTo>
                <a:cubicBezTo>
                  <a:pt x="17596" y="6013"/>
                  <a:pt x="14554" y="5206"/>
                  <a:pt x="11804" y="3777"/>
                </a:cubicBezTo>
                <a:cubicBezTo>
                  <a:pt x="9898" y="2824"/>
                  <a:pt x="8175" y="1541"/>
                  <a:pt x="6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3"/>
          <p:cNvSpPr txBox="1">
            <a:spLocks noGrp="1"/>
          </p:cNvSpPr>
          <p:nvPr>
            <p:ph type="ctrTitle"/>
          </p:nvPr>
        </p:nvSpPr>
        <p:spPr>
          <a:xfrm>
            <a:off x="1908472" y="1492300"/>
            <a:ext cx="271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1908354" y="2139400"/>
            <a:ext cx="2713800" cy="65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>
            <a:off x="874541" y="1936598"/>
            <a:ext cx="978300" cy="5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ctrTitle" idx="3"/>
          </p:nvPr>
        </p:nvSpPr>
        <p:spPr>
          <a:xfrm>
            <a:off x="5716965" y="1492300"/>
            <a:ext cx="271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4"/>
          </p:nvPr>
        </p:nvSpPr>
        <p:spPr>
          <a:xfrm>
            <a:off x="5716923" y="2139400"/>
            <a:ext cx="2713800" cy="65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5" hasCustomPrompt="1"/>
          </p:nvPr>
        </p:nvSpPr>
        <p:spPr>
          <a:xfrm>
            <a:off x="4688615" y="1936598"/>
            <a:ext cx="975000" cy="5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6" name="Google Shape;406;p13"/>
          <p:cNvSpPr txBox="1">
            <a:spLocks noGrp="1"/>
          </p:cNvSpPr>
          <p:nvPr>
            <p:ph type="ctrTitle" idx="6"/>
          </p:nvPr>
        </p:nvSpPr>
        <p:spPr>
          <a:xfrm>
            <a:off x="1908468" y="2963432"/>
            <a:ext cx="271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1908454" y="3610575"/>
            <a:ext cx="2713800" cy="65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 hasCustomPrompt="1"/>
          </p:nvPr>
        </p:nvSpPr>
        <p:spPr>
          <a:xfrm>
            <a:off x="872304" y="3407725"/>
            <a:ext cx="978300" cy="5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ctrTitle" idx="9"/>
          </p:nvPr>
        </p:nvSpPr>
        <p:spPr>
          <a:xfrm>
            <a:off x="5716965" y="2963432"/>
            <a:ext cx="271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13"/>
          </p:nvPr>
        </p:nvSpPr>
        <p:spPr>
          <a:xfrm>
            <a:off x="5716949" y="3610575"/>
            <a:ext cx="2713800" cy="65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>
            <a:off x="4684893" y="3407727"/>
            <a:ext cx="975000" cy="5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ctrTitle" idx="15"/>
          </p:nvPr>
        </p:nvSpPr>
        <p:spPr>
          <a:xfrm>
            <a:off x="713225" y="420624"/>
            <a:ext cx="7717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-428437" y="1238663"/>
            <a:ext cx="1563175" cy="1281275"/>
          </a:xfrm>
          <a:custGeom>
            <a:avLst/>
            <a:gdLst/>
            <a:ahLst/>
            <a:cxnLst/>
            <a:rect l="l" t="t" r="r" b="b"/>
            <a:pathLst>
              <a:path w="62527" h="51251" extrusionOk="0">
                <a:moveTo>
                  <a:pt x="35889" y="3192"/>
                </a:moveTo>
                <a:cubicBezTo>
                  <a:pt x="34936" y="4989"/>
                  <a:pt x="34020" y="6785"/>
                  <a:pt x="33030" y="8581"/>
                </a:cubicBezTo>
                <a:cubicBezTo>
                  <a:pt x="31930" y="10634"/>
                  <a:pt x="30830" y="12650"/>
                  <a:pt x="29731" y="14666"/>
                </a:cubicBezTo>
                <a:cubicBezTo>
                  <a:pt x="28594" y="16682"/>
                  <a:pt x="27458" y="18662"/>
                  <a:pt x="26285" y="20678"/>
                </a:cubicBezTo>
                <a:cubicBezTo>
                  <a:pt x="25112" y="22658"/>
                  <a:pt x="23939" y="24637"/>
                  <a:pt x="22766" y="26580"/>
                </a:cubicBezTo>
                <a:cubicBezTo>
                  <a:pt x="22252" y="27460"/>
                  <a:pt x="21702" y="28303"/>
                  <a:pt x="21189" y="29146"/>
                </a:cubicBezTo>
                <a:cubicBezTo>
                  <a:pt x="21629" y="28046"/>
                  <a:pt x="22032" y="26983"/>
                  <a:pt x="22472" y="25884"/>
                </a:cubicBezTo>
                <a:cubicBezTo>
                  <a:pt x="23279" y="23794"/>
                  <a:pt x="24159" y="21741"/>
                  <a:pt x="25075" y="19688"/>
                </a:cubicBezTo>
                <a:cubicBezTo>
                  <a:pt x="25991" y="17636"/>
                  <a:pt x="26981" y="15693"/>
                  <a:pt x="28081" y="13750"/>
                </a:cubicBezTo>
                <a:cubicBezTo>
                  <a:pt x="29144" y="11807"/>
                  <a:pt x="30317" y="9974"/>
                  <a:pt x="31600" y="8178"/>
                </a:cubicBezTo>
                <a:cubicBezTo>
                  <a:pt x="32920" y="6418"/>
                  <a:pt x="34349" y="4732"/>
                  <a:pt x="35889" y="3192"/>
                </a:cubicBezTo>
                <a:close/>
                <a:moveTo>
                  <a:pt x="60780" y="7078"/>
                </a:moveTo>
                <a:lnTo>
                  <a:pt x="60780" y="7078"/>
                </a:lnTo>
                <a:cubicBezTo>
                  <a:pt x="56161" y="10011"/>
                  <a:pt x="51469" y="12907"/>
                  <a:pt x="46777" y="15766"/>
                </a:cubicBezTo>
                <a:lnTo>
                  <a:pt x="46740" y="15766"/>
                </a:lnTo>
                <a:cubicBezTo>
                  <a:pt x="41534" y="18919"/>
                  <a:pt x="36256" y="21998"/>
                  <a:pt x="30940" y="25041"/>
                </a:cubicBezTo>
                <a:cubicBezTo>
                  <a:pt x="28521" y="26434"/>
                  <a:pt x="26065" y="27790"/>
                  <a:pt x="23572" y="29183"/>
                </a:cubicBezTo>
                <a:lnTo>
                  <a:pt x="23755" y="28963"/>
                </a:lnTo>
                <a:cubicBezTo>
                  <a:pt x="26578" y="26800"/>
                  <a:pt x="29437" y="24711"/>
                  <a:pt x="32370" y="22731"/>
                </a:cubicBezTo>
                <a:cubicBezTo>
                  <a:pt x="36806" y="19688"/>
                  <a:pt x="41388" y="16902"/>
                  <a:pt x="46080" y="14300"/>
                </a:cubicBezTo>
                <a:cubicBezTo>
                  <a:pt x="50772" y="11697"/>
                  <a:pt x="55575" y="9314"/>
                  <a:pt x="60523" y="7188"/>
                </a:cubicBezTo>
                <a:lnTo>
                  <a:pt x="60780" y="7078"/>
                </a:lnTo>
                <a:close/>
                <a:moveTo>
                  <a:pt x="46557" y="1543"/>
                </a:moveTo>
                <a:cubicBezTo>
                  <a:pt x="43917" y="5135"/>
                  <a:pt x="41205" y="8691"/>
                  <a:pt x="38382" y="12137"/>
                </a:cubicBezTo>
                <a:cubicBezTo>
                  <a:pt x="35193" y="16023"/>
                  <a:pt x="31893" y="19835"/>
                  <a:pt x="28521" y="23574"/>
                </a:cubicBezTo>
                <a:cubicBezTo>
                  <a:pt x="26835" y="25407"/>
                  <a:pt x="25112" y="27203"/>
                  <a:pt x="23389" y="29000"/>
                </a:cubicBezTo>
                <a:lnTo>
                  <a:pt x="22656" y="29586"/>
                </a:lnTo>
                <a:cubicBezTo>
                  <a:pt x="25552" y="25627"/>
                  <a:pt x="28558" y="21778"/>
                  <a:pt x="31673" y="18002"/>
                </a:cubicBezTo>
                <a:cubicBezTo>
                  <a:pt x="34936" y="14080"/>
                  <a:pt x="38345" y="10231"/>
                  <a:pt x="41864" y="6455"/>
                </a:cubicBezTo>
                <a:cubicBezTo>
                  <a:pt x="43404" y="4805"/>
                  <a:pt x="44980" y="3156"/>
                  <a:pt x="46557" y="1543"/>
                </a:cubicBezTo>
                <a:close/>
                <a:moveTo>
                  <a:pt x="20199" y="31016"/>
                </a:moveTo>
                <a:lnTo>
                  <a:pt x="20089" y="31272"/>
                </a:lnTo>
                <a:lnTo>
                  <a:pt x="19906" y="31786"/>
                </a:lnTo>
                <a:lnTo>
                  <a:pt x="19503" y="32115"/>
                </a:lnTo>
                <a:cubicBezTo>
                  <a:pt x="19723" y="31749"/>
                  <a:pt x="19943" y="31382"/>
                  <a:pt x="20199" y="31016"/>
                </a:cubicBezTo>
                <a:close/>
                <a:moveTo>
                  <a:pt x="19833" y="32152"/>
                </a:moveTo>
                <a:cubicBezTo>
                  <a:pt x="19833" y="32189"/>
                  <a:pt x="19833" y="32189"/>
                  <a:pt x="19870" y="32189"/>
                </a:cubicBezTo>
                <a:cubicBezTo>
                  <a:pt x="19723" y="32262"/>
                  <a:pt x="19613" y="32335"/>
                  <a:pt x="19503" y="32445"/>
                </a:cubicBezTo>
                <a:lnTo>
                  <a:pt x="19466" y="32409"/>
                </a:lnTo>
                <a:lnTo>
                  <a:pt x="19503" y="32409"/>
                </a:lnTo>
                <a:lnTo>
                  <a:pt x="19833" y="32152"/>
                </a:lnTo>
                <a:close/>
                <a:moveTo>
                  <a:pt x="44870" y="27020"/>
                </a:moveTo>
                <a:lnTo>
                  <a:pt x="44870" y="27020"/>
                </a:lnTo>
                <a:cubicBezTo>
                  <a:pt x="43441" y="27460"/>
                  <a:pt x="42011" y="27827"/>
                  <a:pt x="40581" y="28193"/>
                </a:cubicBezTo>
                <a:cubicBezTo>
                  <a:pt x="38748" y="28706"/>
                  <a:pt x="36916" y="29146"/>
                  <a:pt x="35046" y="29586"/>
                </a:cubicBezTo>
                <a:cubicBezTo>
                  <a:pt x="33176" y="30026"/>
                  <a:pt x="31344" y="30429"/>
                  <a:pt x="29474" y="30832"/>
                </a:cubicBezTo>
                <a:cubicBezTo>
                  <a:pt x="27604" y="31236"/>
                  <a:pt x="25735" y="31602"/>
                  <a:pt x="23865" y="31932"/>
                </a:cubicBezTo>
                <a:cubicBezTo>
                  <a:pt x="22216" y="32189"/>
                  <a:pt x="20566" y="32555"/>
                  <a:pt x="18953" y="33032"/>
                </a:cubicBezTo>
                <a:lnTo>
                  <a:pt x="18953" y="32995"/>
                </a:lnTo>
                <a:cubicBezTo>
                  <a:pt x="19540" y="32555"/>
                  <a:pt x="20163" y="32189"/>
                  <a:pt x="20859" y="31896"/>
                </a:cubicBezTo>
                <a:cubicBezTo>
                  <a:pt x="21666" y="31529"/>
                  <a:pt x="22509" y="31236"/>
                  <a:pt x="23352" y="30942"/>
                </a:cubicBezTo>
                <a:cubicBezTo>
                  <a:pt x="25112" y="30393"/>
                  <a:pt x="26871" y="29916"/>
                  <a:pt x="28667" y="29549"/>
                </a:cubicBezTo>
                <a:cubicBezTo>
                  <a:pt x="30500" y="29183"/>
                  <a:pt x="32297" y="28853"/>
                  <a:pt x="34130" y="28523"/>
                </a:cubicBezTo>
                <a:cubicBezTo>
                  <a:pt x="35962" y="28193"/>
                  <a:pt x="37869" y="27863"/>
                  <a:pt x="39738" y="27607"/>
                </a:cubicBezTo>
                <a:cubicBezTo>
                  <a:pt x="41461" y="27350"/>
                  <a:pt x="43147" y="27167"/>
                  <a:pt x="44870" y="27020"/>
                </a:cubicBezTo>
                <a:close/>
                <a:moveTo>
                  <a:pt x="24818" y="13933"/>
                </a:moveTo>
                <a:lnTo>
                  <a:pt x="24818" y="13933"/>
                </a:lnTo>
                <a:cubicBezTo>
                  <a:pt x="24122" y="16536"/>
                  <a:pt x="23279" y="19139"/>
                  <a:pt x="22289" y="21631"/>
                </a:cubicBezTo>
                <a:cubicBezTo>
                  <a:pt x="20933" y="25004"/>
                  <a:pt x="19356" y="28230"/>
                  <a:pt x="17560" y="31346"/>
                </a:cubicBezTo>
                <a:cubicBezTo>
                  <a:pt x="16680" y="32885"/>
                  <a:pt x="15764" y="34352"/>
                  <a:pt x="14774" y="35818"/>
                </a:cubicBezTo>
                <a:cubicBezTo>
                  <a:pt x="15764" y="32629"/>
                  <a:pt x="17010" y="29549"/>
                  <a:pt x="18477" y="26543"/>
                </a:cubicBezTo>
                <a:cubicBezTo>
                  <a:pt x="20016" y="23318"/>
                  <a:pt x="21702" y="20128"/>
                  <a:pt x="23352" y="16939"/>
                </a:cubicBezTo>
                <a:cubicBezTo>
                  <a:pt x="23792" y="16023"/>
                  <a:pt x="24232" y="15143"/>
                  <a:pt x="24672" y="14226"/>
                </a:cubicBezTo>
                <a:lnTo>
                  <a:pt x="24818" y="13933"/>
                </a:lnTo>
                <a:close/>
                <a:moveTo>
                  <a:pt x="45823" y="30576"/>
                </a:moveTo>
                <a:lnTo>
                  <a:pt x="45823" y="30576"/>
                </a:lnTo>
                <a:cubicBezTo>
                  <a:pt x="44174" y="30942"/>
                  <a:pt x="42561" y="31272"/>
                  <a:pt x="40911" y="31602"/>
                </a:cubicBezTo>
                <a:cubicBezTo>
                  <a:pt x="38712" y="32042"/>
                  <a:pt x="36549" y="32445"/>
                  <a:pt x="34349" y="32849"/>
                </a:cubicBezTo>
                <a:cubicBezTo>
                  <a:pt x="32187" y="33215"/>
                  <a:pt x="29987" y="33582"/>
                  <a:pt x="27824" y="33912"/>
                </a:cubicBezTo>
                <a:cubicBezTo>
                  <a:pt x="25625" y="34242"/>
                  <a:pt x="23462" y="34535"/>
                  <a:pt x="21299" y="34828"/>
                </a:cubicBezTo>
                <a:cubicBezTo>
                  <a:pt x="19466" y="35048"/>
                  <a:pt x="17670" y="35415"/>
                  <a:pt x="15910" y="35891"/>
                </a:cubicBezTo>
                <a:cubicBezTo>
                  <a:pt x="17084" y="35268"/>
                  <a:pt x="18330" y="34755"/>
                  <a:pt x="19613" y="34352"/>
                </a:cubicBezTo>
                <a:cubicBezTo>
                  <a:pt x="21556" y="33802"/>
                  <a:pt x="23535" y="33362"/>
                  <a:pt x="25552" y="33032"/>
                </a:cubicBezTo>
                <a:cubicBezTo>
                  <a:pt x="27861" y="32629"/>
                  <a:pt x="30170" y="32262"/>
                  <a:pt x="32517" y="31932"/>
                </a:cubicBezTo>
                <a:cubicBezTo>
                  <a:pt x="34863" y="31602"/>
                  <a:pt x="37209" y="31346"/>
                  <a:pt x="39555" y="31089"/>
                </a:cubicBezTo>
                <a:cubicBezTo>
                  <a:pt x="41644" y="30906"/>
                  <a:pt x="43734" y="30722"/>
                  <a:pt x="45823" y="30576"/>
                </a:cubicBezTo>
                <a:close/>
                <a:moveTo>
                  <a:pt x="19063" y="17709"/>
                </a:moveTo>
                <a:lnTo>
                  <a:pt x="19063" y="17709"/>
                </a:lnTo>
                <a:cubicBezTo>
                  <a:pt x="18806" y="18955"/>
                  <a:pt x="18550" y="20238"/>
                  <a:pt x="18257" y="21485"/>
                </a:cubicBezTo>
                <a:cubicBezTo>
                  <a:pt x="17890" y="23024"/>
                  <a:pt x="17523" y="24564"/>
                  <a:pt x="17084" y="26104"/>
                </a:cubicBezTo>
                <a:cubicBezTo>
                  <a:pt x="16607" y="27643"/>
                  <a:pt x="16167" y="29146"/>
                  <a:pt x="15581" y="30649"/>
                </a:cubicBezTo>
                <a:cubicBezTo>
                  <a:pt x="14994" y="32115"/>
                  <a:pt x="14371" y="33545"/>
                  <a:pt x="13674" y="34975"/>
                </a:cubicBezTo>
                <a:cubicBezTo>
                  <a:pt x="13308" y="35671"/>
                  <a:pt x="12941" y="36331"/>
                  <a:pt x="12538" y="37028"/>
                </a:cubicBezTo>
                <a:cubicBezTo>
                  <a:pt x="12208" y="37614"/>
                  <a:pt x="11878" y="38164"/>
                  <a:pt x="11511" y="38714"/>
                </a:cubicBezTo>
                <a:cubicBezTo>
                  <a:pt x="11915" y="37541"/>
                  <a:pt x="12318" y="36404"/>
                  <a:pt x="12685" y="35231"/>
                </a:cubicBezTo>
                <a:cubicBezTo>
                  <a:pt x="13234" y="33728"/>
                  <a:pt x="13748" y="32189"/>
                  <a:pt x="14261" y="30649"/>
                </a:cubicBezTo>
                <a:lnTo>
                  <a:pt x="15837" y="26030"/>
                </a:lnTo>
                <a:cubicBezTo>
                  <a:pt x="16350" y="24527"/>
                  <a:pt x="16827" y="23061"/>
                  <a:pt x="17377" y="21595"/>
                </a:cubicBezTo>
                <a:cubicBezTo>
                  <a:pt x="17853" y="20275"/>
                  <a:pt x="18403" y="18955"/>
                  <a:pt x="19063" y="17709"/>
                </a:cubicBezTo>
                <a:close/>
                <a:moveTo>
                  <a:pt x="42087" y="34599"/>
                </a:moveTo>
                <a:cubicBezTo>
                  <a:pt x="42452" y="34599"/>
                  <a:pt x="42818" y="34602"/>
                  <a:pt x="43184" y="34608"/>
                </a:cubicBezTo>
                <a:cubicBezTo>
                  <a:pt x="39262" y="35415"/>
                  <a:pt x="35339" y="36111"/>
                  <a:pt x="31417" y="36771"/>
                </a:cubicBezTo>
                <a:cubicBezTo>
                  <a:pt x="27055" y="37468"/>
                  <a:pt x="22729" y="38054"/>
                  <a:pt x="18367" y="38604"/>
                </a:cubicBezTo>
                <a:cubicBezTo>
                  <a:pt x="16240" y="38861"/>
                  <a:pt x="14151" y="39081"/>
                  <a:pt x="12025" y="39300"/>
                </a:cubicBezTo>
                <a:cubicBezTo>
                  <a:pt x="13491" y="38567"/>
                  <a:pt x="15031" y="38091"/>
                  <a:pt x="16644" y="37797"/>
                </a:cubicBezTo>
                <a:cubicBezTo>
                  <a:pt x="18733" y="37358"/>
                  <a:pt x="20859" y="37101"/>
                  <a:pt x="22985" y="36734"/>
                </a:cubicBezTo>
                <a:cubicBezTo>
                  <a:pt x="25258" y="36368"/>
                  <a:pt x="27494" y="36001"/>
                  <a:pt x="29767" y="35671"/>
                </a:cubicBezTo>
                <a:cubicBezTo>
                  <a:pt x="32040" y="35305"/>
                  <a:pt x="34349" y="35011"/>
                  <a:pt x="36659" y="34828"/>
                </a:cubicBezTo>
                <a:cubicBezTo>
                  <a:pt x="38461" y="34675"/>
                  <a:pt x="40264" y="34599"/>
                  <a:pt x="42087" y="34599"/>
                </a:cubicBezTo>
                <a:close/>
                <a:moveTo>
                  <a:pt x="13161" y="22951"/>
                </a:moveTo>
                <a:lnTo>
                  <a:pt x="13161" y="22951"/>
                </a:lnTo>
                <a:cubicBezTo>
                  <a:pt x="12904" y="25407"/>
                  <a:pt x="12428" y="27827"/>
                  <a:pt x="11805" y="30209"/>
                </a:cubicBezTo>
                <a:cubicBezTo>
                  <a:pt x="11072" y="32959"/>
                  <a:pt x="10192" y="35708"/>
                  <a:pt x="9275" y="38421"/>
                </a:cubicBezTo>
                <a:cubicBezTo>
                  <a:pt x="8835" y="39850"/>
                  <a:pt x="8286" y="41243"/>
                  <a:pt x="7626" y="42563"/>
                </a:cubicBezTo>
                <a:cubicBezTo>
                  <a:pt x="8286" y="39997"/>
                  <a:pt x="8945" y="37468"/>
                  <a:pt x="9679" y="34902"/>
                </a:cubicBezTo>
                <a:cubicBezTo>
                  <a:pt x="10448" y="32079"/>
                  <a:pt x="11255" y="29293"/>
                  <a:pt x="12061" y="26507"/>
                </a:cubicBezTo>
                <a:cubicBezTo>
                  <a:pt x="12428" y="25297"/>
                  <a:pt x="12795" y="24124"/>
                  <a:pt x="13161" y="22951"/>
                </a:cubicBezTo>
                <a:close/>
                <a:moveTo>
                  <a:pt x="37795" y="37174"/>
                </a:moveTo>
                <a:cubicBezTo>
                  <a:pt x="34130" y="37981"/>
                  <a:pt x="30464" y="38714"/>
                  <a:pt x="26798" y="39447"/>
                </a:cubicBezTo>
                <a:cubicBezTo>
                  <a:pt x="22692" y="40254"/>
                  <a:pt x="18623" y="40987"/>
                  <a:pt x="14517" y="41683"/>
                </a:cubicBezTo>
                <a:cubicBezTo>
                  <a:pt x="12465" y="42013"/>
                  <a:pt x="10375" y="42343"/>
                  <a:pt x="8359" y="42673"/>
                </a:cubicBezTo>
                <a:cubicBezTo>
                  <a:pt x="10045" y="41903"/>
                  <a:pt x="11805" y="41280"/>
                  <a:pt x="13601" y="40877"/>
                </a:cubicBezTo>
                <a:lnTo>
                  <a:pt x="13564" y="40877"/>
                </a:lnTo>
                <a:cubicBezTo>
                  <a:pt x="15544" y="40400"/>
                  <a:pt x="17523" y="39997"/>
                  <a:pt x="19540" y="39594"/>
                </a:cubicBezTo>
                <a:cubicBezTo>
                  <a:pt x="21592" y="39154"/>
                  <a:pt x="23645" y="38751"/>
                  <a:pt x="25735" y="38384"/>
                </a:cubicBezTo>
                <a:cubicBezTo>
                  <a:pt x="27824" y="38017"/>
                  <a:pt x="29877" y="37724"/>
                  <a:pt x="31967" y="37504"/>
                </a:cubicBezTo>
                <a:cubicBezTo>
                  <a:pt x="33910" y="37284"/>
                  <a:pt x="35852" y="37174"/>
                  <a:pt x="37795" y="37174"/>
                </a:cubicBezTo>
                <a:close/>
                <a:moveTo>
                  <a:pt x="7516" y="43003"/>
                </a:moveTo>
                <a:lnTo>
                  <a:pt x="7479" y="43076"/>
                </a:lnTo>
                <a:lnTo>
                  <a:pt x="7479" y="43003"/>
                </a:lnTo>
                <a:close/>
                <a:moveTo>
                  <a:pt x="47747" y="1"/>
                </a:moveTo>
                <a:cubicBezTo>
                  <a:pt x="47716" y="1"/>
                  <a:pt x="47684" y="12"/>
                  <a:pt x="47656" y="40"/>
                </a:cubicBezTo>
                <a:cubicBezTo>
                  <a:pt x="43991" y="3706"/>
                  <a:pt x="40435" y="7445"/>
                  <a:pt x="37026" y="11330"/>
                </a:cubicBezTo>
                <a:cubicBezTo>
                  <a:pt x="33616" y="15180"/>
                  <a:pt x="30317" y="19139"/>
                  <a:pt x="27164" y="23208"/>
                </a:cubicBezTo>
                <a:cubicBezTo>
                  <a:pt x="25368" y="25480"/>
                  <a:pt x="23645" y="27790"/>
                  <a:pt x="21959" y="30099"/>
                </a:cubicBezTo>
                <a:cubicBezTo>
                  <a:pt x="21922" y="30136"/>
                  <a:pt x="21922" y="30136"/>
                  <a:pt x="21922" y="30173"/>
                </a:cubicBezTo>
                <a:lnTo>
                  <a:pt x="21006" y="30906"/>
                </a:lnTo>
                <a:lnTo>
                  <a:pt x="20346" y="31419"/>
                </a:lnTo>
                <a:lnTo>
                  <a:pt x="20969" y="29843"/>
                </a:lnTo>
                <a:cubicBezTo>
                  <a:pt x="21482" y="29036"/>
                  <a:pt x="21959" y="28230"/>
                  <a:pt x="22472" y="27423"/>
                </a:cubicBezTo>
                <a:cubicBezTo>
                  <a:pt x="23682" y="25444"/>
                  <a:pt x="24892" y="23464"/>
                  <a:pt x="26065" y="21485"/>
                </a:cubicBezTo>
                <a:cubicBezTo>
                  <a:pt x="27201" y="19505"/>
                  <a:pt x="28374" y="17489"/>
                  <a:pt x="29511" y="15473"/>
                </a:cubicBezTo>
                <a:cubicBezTo>
                  <a:pt x="30647" y="13493"/>
                  <a:pt x="31747" y="11477"/>
                  <a:pt x="32847" y="9461"/>
                </a:cubicBezTo>
                <a:cubicBezTo>
                  <a:pt x="33946" y="7445"/>
                  <a:pt x="35009" y="5392"/>
                  <a:pt x="36109" y="3339"/>
                </a:cubicBezTo>
                <a:lnTo>
                  <a:pt x="36512" y="2569"/>
                </a:lnTo>
                <a:cubicBezTo>
                  <a:pt x="36567" y="2487"/>
                  <a:pt x="36478" y="2384"/>
                  <a:pt x="36383" y="2384"/>
                </a:cubicBezTo>
                <a:cubicBezTo>
                  <a:pt x="36352" y="2384"/>
                  <a:pt x="36320" y="2395"/>
                  <a:pt x="36292" y="2423"/>
                </a:cubicBezTo>
                <a:cubicBezTo>
                  <a:pt x="34716" y="3962"/>
                  <a:pt x="33250" y="5612"/>
                  <a:pt x="31893" y="7371"/>
                </a:cubicBezTo>
                <a:cubicBezTo>
                  <a:pt x="30574" y="9131"/>
                  <a:pt x="29327" y="10964"/>
                  <a:pt x="28228" y="12870"/>
                </a:cubicBezTo>
                <a:cubicBezTo>
                  <a:pt x="27128" y="14813"/>
                  <a:pt x="26101" y="16792"/>
                  <a:pt x="25185" y="18809"/>
                </a:cubicBezTo>
                <a:cubicBezTo>
                  <a:pt x="24232" y="20825"/>
                  <a:pt x="23352" y="22878"/>
                  <a:pt x="22509" y="24967"/>
                </a:cubicBezTo>
                <a:cubicBezTo>
                  <a:pt x="21776" y="26763"/>
                  <a:pt x="21116" y="28596"/>
                  <a:pt x="20419" y="30393"/>
                </a:cubicBezTo>
                <a:lnTo>
                  <a:pt x="19246" y="32299"/>
                </a:lnTo>
                <a:lnTo>
                  <a:pt x="17963" y="33362"/>
                </a:lnTo>
                <a:lnTo>
                  <a:pt x="17890" y="33399"/>
                </a:lnTo>
                <a:cubicBezTo>
                  <a:pt x="17853" y="33399"/>
                  <a:pt x="17853" y="33435"/>
                  <a:pt x="17853" y="33472"/>
                </a:cubicBezTo>
                <a:cubicBezTo>
                  <a:pt x="16864" y="34315"/>
                  <a:pt x="15874" y="35158"/>
                  <a:pt x="14921" y="36038"/>
                </a:cubicBezTo>
                <a:cubicBezTo>
                  <a:pt x="16827" y="33215"/>
                  <a:pt x="18550" y="30319"/>
                  <a:pt x="20053" y="27277"/>
                </a:cubicBezTo>
                <a:cubicBezTo>
                  <a:pt x="21666" y="24051"/>
                  <a:pt x="23022" y="20715"/>
                  <a:pt x="24122" y="17306"/>
                </a:cubicBezTo>
                <a:cubicBezTo>
                  <a:pt x="24672" y="15546"/>
                  <a:pt x="25185" y="13750"/>
                  <a:pt x="25625" y="11917"/>
                </a:cubicBezTo>
                <a:cubicBezTo>
                  <a:pt x="25662" y="11770"/>
                  <a:pt x="25698" y="11587"/>
                  <a:pt x="25735" y="11404"/>
                </a:cubicBezTo>
                <a:cubicBezTo>
                  <a:pt x="25757" y="11294"/>
                  <a:pt x="25674" y="11224"/>
                  <a:pt x="25589" y="11224"/>
                </a:cubicBezTo>
                <a:cubicBezTo>
                  <a:pt x="25531" y="11224"/>
                  <a:pt x="25471" y="11256"/>
                  <a:pt x="25442" y="11330"/>
                </a:cubicBezTo>
                <a:cubicBezTo>
                  <a:pt x="25405" y="11514"/>
                  <a:pt x="25368" y="11697"/>
                  <a:pt x="25332" y="11880"/>
                </a:cubicBezTo>
                <a:cubicBezTo>
                  <a:pt x="25112" y="12577"/>
                  <a:pt x="24855" y="13273"/>
                  <a:pt x="24525" y="13933"/>
                </a:cubicBezTo>
                <a:cubicBezTo>
                  <a:pt x="24159" y="14740"/>
                  <a:pt x="23755" y="15546"/>
                  <a:pt x="23352" y="16316"/>
                </a:cubicBezTo>
                <a:cubicBezTo>
                  <a:pt x="22546" y="17929"/>
                  <a:pt x="21739" y="19542"/>
                  <a:pt x="20896" y="21118"/>
                </a:cubicBezTo>
                <a:cubicBezTo>
                  <a:pt x="19283" y="24307"/>
                  <a:pt x="17670" y="27497"/>
                  <a:pt x="16277" y="30796"/>
                </a:cubicBezTo>
                <a:cubicBezTo>
                  <a:pt x="15507" y="32665"/>
                  <a:pt x="14847" y="34535"/>
                  <a:pt x="14297" y="36478"/>
                </a:cubicBezTo>
                <a:cubicBezTo>
                  <a:pt x="14297" y="36514"/>
                  <a:pt x="14297" y="36551"/>
                  <a:pt x="14297" y="36588"/>
                </a:cubicBezTo>
                <a:cubicBezTo>
                  <a:pt x="13271" y="37504"/>
                  <a:pt x="12281" y="38421"/>
                  <a:pt x="11292" y="39337"/>
                </a:cubicBezTo>
                <a:lnTo>
                  <a:pt x="11255" y="39337"/>
                </a:lnTo>
                <a:lnTo>
                  <a:pt x="11328" y="39190"/>
                </a:lnTo>
                <a:cubicBezTo>
                  <a:pt x="12171" y="38054"/>
                  <a:pt x="12941" y="36881"/>
                  <a:pt x="13601" y="35635"/>
                </a:cubicBezTo>
                <a:cubicBezTo>
                  <a:pt x="14334" y="34242"/>
                  <a:pt x="15031" y="32812"/>
                  <a:pt x="15581" y="31309"/>
                </a:cubicBezTo>
                <a:cubicBezTo>
                  <a:pt x="16167" y="29843"/>
                  <a:pt x="16680" y="28340"/>
                  <a:pt x="17157" y="26800"/>
                </a:cubicBezTo>
                <a:cubicBezTo>
                  <a:pt x="17633" y="25297"/>
                  <a:pt x="18037" y="23721"/>
                  <a:pt x="18403" y="22145"/>
                </a:cubicBezTo>
                <a:cubicBezTo>
                  <a:pt x="18770" y="20568"/>
                  <a:pt x="19100" y="19029"/>
                  <a:pt x="19393" y="17452"/>
                </a:cubicBezTo>
                <a:lnTo>
                  <a:pt x="19503" y="16866"/>
                </a:lnTo>
                <a:cubicBezTo>
                  <a:pt x="19527" y="16768"/>
                  <a:pt x="19438" y="16687"/>
                  <a:pt x="19354" y="16687"/>
                </a:cubicBezTo>
                <a:cubicBezTo>
                  <a:pt x="19312" y="16687"/>
                  <a:pt x="19271" y="16707"/>
                  <a:pt x="19246" y="16756"/>
                </a:cubicBezTo>
                <a:cubicBezTo>
                  <a:pt x="18550" y="18112"/>
                  <a:pt x="17890" y="19505"/>
                  <a:pt x="17377" y="20935"/>
                </a:cubicBezTo>
                <a:cubicBezTo>
                  <a:pt x="16827" y="22401"/>
                  <a:pt x="16314" y="23831"/>
                  <a:pt x="15837" y="25297"/>
                </a:cubicBezTo>
                <a:cubicBezTo>
                  <a:pt x="15287" y="26837"/>
                  <a:pt x="14774" y="28413"/>
                  <a:pt x="14224" y="29916"/>
                </a:cubicBezTo>
                <a:lnTo>
                  <a:pt x="12648" y="34572"/>
                </a:lnTo>
                <a:lnTo>
                  <a:pt x="11035" y="39227"/>
                </a:lnTo>
                <a:lnTo>
                  <a:pt x="10962" y="39447"/>
                </a:lnTo>
                <a:cubicBezTo>
                  <a:pt x="10925" y="39447"/>
                  <a:pt x="10925" y="39484"/>
                  <a:pt x="10925" y="39557"/>
                </a:cubicBezTo>
                <a:cubicBezTo>
                  <a:pt x="10925" y="39630"/>
                  <a:pt x="10888" y="39704"/>
                  <a:pt x="10852" y="39814"/>
                </a:cubicBezTo>
                <a:cubicBezTo>
                  <a:pt x="10192" y="40400"/>
                  <a:pt x="9569" y="41023"/>
                  <a:pt x="8909" y="41647"/>
                </a:cubicBezTo>
                <a:cubicBezTo>
                  <a:pt x="8542" y="42013"/>
                  <a:pt x="8176" y="42380"/>
                  <a:pt x="7846" y="42746"/>
                </a:cubicBezTo>
                <a:cubicBezTo>
                  <a:pt x="9092" y="40254"/>
                  <a:pt x="9862" y="37578"/>
                  <a:pt x="10705" y="34938"/>
                </a:cubicBezTo>
                <a:cubicBezTo>
                  <a:pt x="11621" y="32189"/>
                  <a:pt x="12355" y="29366"/>
                  <a:pt x="12941" y="26543"/>
                </a:cubicBezTo>
                <a:cubicBezTo>
                  <a:pt x="13271" y="24931"/>
                  <a:pt x="13454" y="23318"/>
                  <a:pt x="13564" y="21705"/>
                </a:cubicBezTo>
                <a:cubicBezTo>
                  <a:pt x="13564" y="21622"/>
                  <a:pt x="13495" y="21575"/>
                  <a:pt x="13421" y="21575"/>
                </a:cubicBezTo>
                <a:cubicBezTo>
                  <a:pt x="13364" y="21575"/>
                  <a:pt x="13303" y="21604"/>
                  <a:pt x="13271" y="21668"/>
                </a:cubicBezTo>
                <a:cubicBezTo>
                  <a:pt x="12428" y="24454"/>
                  <a:pt x="11585" y="27277"/>
                  <a:pt x="10778" y="30063"/>
                </a:cubicBezTo>
                <a:cubicBezTo>
                  <a:pt x="9972" y="32885"/>
                  <a:pt x="9165" y="35708"/>
                  <a:pt x="8396" y="38531"/>
                </a:cubicBezTo>
                <a:cubicBezTo>
                  <a:pt x="7956" y="40107"/>
                  <a:pt x="7552" y="41683"/>
                  <a:pt x="7149" y="43296"/>
                </a:cubicBezTo>
                <a:cubicBezTo>
                  <a:pt x="7113" y="43333"/>
                  <a:pt x="7113" y="43369"/>
                  <a:pt x="7149" y="43406"/>
                </a:cubicBezTo>
                <a:cubicBezTo>
                  <a:pt x="4656" y="45899"/>
                  <a:pt x="2310" y="48465"/>
                  <a:pt x="1" y="51068"/>
                </a:cubicBezTo>
                <a:lnTo>
                  <a:pt x="1" y="51251"/>
                </a:lnTo>
                <a:cubicBezTo>
                  <a:pt x="2384" y="48575"/>
                  <a:pt x="4803" y="45972"/>
                  <a:pt x="7332" y="43443"/>
                </a:cubicBezTo>
                <a:lnTo>
                  <a:pt x="7332" y="43406"/>
                </a:lnTo>
                <a:cubicBezTo>
                  <a:pt x="7406" y="43333"/>
                  <a:pt x="7479" y="43296"/>
                  <a:pt x="7552" y="43223"/>
                </a:cubicBezTo>
                <a:lnTo>
                  <a:pt x="7736" y="43003"/>
                </a:lnTo>
                <a:cubicBezTo>
                  <a:pt x="11805" y="42416"/>
                  <a:pt x="15837" y="41720"/>
                  <a:pt x="19870" y="40987"/>
                </a:cubicBezTo>
                <a:cubicBezTo>
                  <a:pt x="23939" y="40290"/>
                  <a:pt x="28081" y="39484"/>
                  <a:pt x="32150" y="38641"/>
                </a:cubicBezTo>
                <a:cubicBezTo>
                  <a:pt x="34423" y="38164"/>
                  <a:pt x="36732" y="37651"/>
                  <a:pt x="39005" y="37174"/>
                </a:cubicBezTo>
                <a:cubicBezTo>
                  <a:pt x="39152" y="37101"/>
                  <a:pt x="39115" y="36918"/>
                  <a:pt x="38968" y="36881"/>
                </a:cubicBezTo>
                <a:cubicBezTo>
                  <a:pt x="36879" y="36881"/>
                  <a:pt x="34753" y="36954"/>
                  <a:pt x="32663" y="37138"/>
                </a:cubicBezTo>
                <a:cubicBezTo>
                  <a:pt x="30574" y="37358"/>
                  <a:pt x="28484" y="37614"/>
                  <a:pt x="26395" y="37981"/>
                </a:cubicBezTo>
                <a:cubicBezTo>
                  <a:pt x="24342" y="38347"/>
                  <a:pt x="22252" y="38751"/>
                  <a:pt x="20163" y="39154"/>
                </a:cubicBezTo>
                <a:cubicBezTo>
                  <a:pt x="18110" y="39594"/>
                  <a:pt x="16130" y="39997"/>
                  <a:pt x="14114" y="40474"/>
                </a:cubicBezTo>
                <a:cubicBezTo>
                  <a:pt x="12208" y="40877"/>
                  <a:pt x="10338" y="41500"/>
                  <a:pt x="8542" y="42306"/>
                </a:cubicBezTo>
                <a:cubicBezTo>
                  <a:pt x="8469" y="42343"/>
                  <a:pt x="8359" y="42416"/>
                  <a:pt x="8286" y="42453"/>
                </a:cubicBezTo>
                <a:cubicBezTo>
                  <a:pt x="9129" y="41610"/>
                  <a:pt x="10008" y="40767"/>
                  <a:pt x="10888" y="39924"/>
                </a:cubicBezTo>
                <a:cubicBezTo>
                  <a:pt x="10908" y="39933"/>
                  <a:pt x="10928" y="39938"/>
                  <a:pt x="10947" y="39938"/>
                </a:cubicBezTo>
                <a:cubicBezTo>
                  <a:pt x="10998" y="39938"/>
                  <a:pt x="11045" y="39904"/>
                  <a:pt x="11072" y="39850"/>
                </a:cubicBezTo>
                <a:cubicBezTo>
                  <a:pt x="11072" y="39814"/>
                  <a:pt x="11072" y="39777"/>
                  <a:pt x="11108" y="39740"/>
                </a:cubicBezTo>
                <a:lnTo>
                  <a:pt x="11365" y="39594"/>
                </a:lnTo>
                <a:cubicBezTo>
                  <a:pt x="13418" y="39374"/>
                  <a:pt x="15471" y="39154"/>
                  <a:pt x="17560" y="38897"/>
                </a:cubicBezTo>
                <a:cubicBezTo>
                  <a:pt x="19723" y="38641"/>
                  <a:pt x="21886" y="38384"/>
                  <a:pt x="24049" y="38091"/>
                </a:cubicBezTo>
                <a:cubicBezTo>
                  <a:pt x="26175" y="37797"/>
                  <a:pt x="28374" y="37468"/>
                  <a:pt x="30574" y="37138"/>
                </a:cubicBezTo>
                <a:cubicBezTo>
                  <a:pt x="32737" y="36771"/>
                  <a:pt x="34863" y="36404"/>
                  <a:pt x="37026" y="36038"/>
                </a:cubicBezTo>
                <a:cubicBezTo>
                  <a:pt x="39188" y="35635"/>
                  <a:pt x="41351" y="35231"/>
                  <a:pt x="43514" y="34792"/>
                </a:cubicBezTo>
                <a:lnTo>
                  <a:pt x="44320" y="34645"/>
                </a:lnTo>
                <a:cubicBezTo>
                  <a:pt x="44467" y="34608"/>
                  <a:pt x="44430" y="34388"/>
                  <a:pt x="44284" y="34352"/>
                </a:cubicBezTo>
                <a:cubicBezTo>
                  <a:pt x="43418" y="34310"/>
                  <a:pt x="42552" y="34290"/>
                  <a:pt x="41688" y="34290"/>
                </a:cubicBezTo>
                <a:cubicBezTo>
                  <a:pt x="40247" y="34290"/>
                  <a:pt x="38813" y="34347"/>
                  <a:pt x="37392" y="34462"/>
                </a:cubicBezTo>
                <a:cubicBezTo>
                  <a:pt x="35083" y="34645"/>
                  <a:pt x="32810" y="34938"/>
                  <a:pt x="30500" y="35231"/>
                </a:cubicBezTo>
                <a:cubicBezTo>
                  <a:pt x="28228" y="35561"/>
                  <a:pt x="25918" y="35965"/>
                  <a:pt x="23645" y="36331"/>
                </a:cubicBezTo>
                <a:cubicBezTo>
                  <a:pt x="22509" y="36551"/>
                  <a:pt x="21373" y="36734"/>
                  <a:pt x="20236" y="36918"/>
                </a:cubicBezTo>
                <a:cubicBezTo>
                  <a:pt x="19210" y="37064"/>
                  <a:pt x="18220" y="37211"/>
                  <a:pt x="17193" y="37394"/>
                </a:cubicBezTo>
                <a:cubicBezTo>
                  <a:pt x="15214" y="37724"/>
                  <a:pt x="13344" y="38347"/>
                  <a:pt x="11585" y="39300"/>
                </a:cubicBezTo>
                <a:cubicBezTo>
                  <a:pt x="12428" y="38494"/>
                  <a:pt x="13308" y="37688"/>
                  <a:pt x="14188" y="36881"/>
                </a:cubicBezTo>
                <a:cubicBezTo>
                  <a:pt x="14407" y="36771"/>
                  <a:pt x="14591" y="36624"/>
                  <a:pt x="14811" y="36478"/>
                </a:cubicBezTo>
                <a:cubicBezTo>
                  <a:pt x="16644" y="35855"/>
                  <a:pt x="18586" y="35415"/>
                  <a:pt x="20529" y="35195"/>
                </a:cubicBezTo>
                <a:cubicBezTo>
                  <a:pt x="22692" y="34865"/>
                  <a:pt x="24855" y="34608"/>
                  <a:pt x="26981" y="34278"/>
                </a:cubicBezTo>
                <a:cubicBezTo>
                  <a:pt x="29144" y="33948"/>
                  <a:pt x="31380" y="33582"/>
                  <a:pt x="33543" y="33215"/>
                </a:cubicBezTo>
                <a:cubicBezTo>
                  <a:pt x="35742" y="32812"/>
                  <a:pt x="37905" y="32409"/>
                  <a:pt x="40105" y="32006"/>
                </a:cubicBezTo>
                <a:cubicBezTo>
                  <a:pt x="42268" y="31566"/>
                  <a:pt x="44430" y="31089"/>
                  <a:pt x="46593" y="30613"/>
                </a:cubicBezTo>
                <a:lnTo>
                  <a:pt x="47400" y="30429"/>
                </a:lnTo>
                <a:cubicBezTo>
                  <a:pt x="47546" y="30393"/>
                  <a:pt x="47510" y="30209"/>
                  <a:pt x="47363" y="30173"/>
                </a:cubicBezTo>
                <a:cubicBezTo>
                  <a:pt x="44980" y="30319"/>
                  <a:pt x="42634" y="30503"/>
                  <a:pt x="40288" y="30722"/>
                </a:cubicBezTo>
                <a:cubicBezTo>
                  <a:pt x="37905" y="30979"/>
                  <a:pt x="35559" y="31236"/>
                  <a:pt x="33250" y="31529"/>
                </a:cubicBezTo>
                <a:cubicBezTo>
                  <a:pt x="30904" y="31859"/>
                  <a:pt x="28558" y="32225"/>
                  <a:pt x="26211" y="32629"/>
                </a:cubicBezTo>
                <a:cubicBezTo>
                  <a:pt x="24159" y="32959"/>
                  <a:pt x="22106" y="33399"/>
                  <a:pt x="20089" y="33948"/>
                </a:cubicBezTo>
                <a:cubicBezTo>
                  <a:pt x="18403" y="34425"/>
                  <a:pt x="16790" y="35158"/>
                  <a:pt x="15287" y="36111"/>
                </a:cubicBezTo>
                <a:lnTo>
                  <a:pt x="15141" y="36148"/>
                </a:lnTo>
                <a:cubicBezTo>
                  <a:pt x="16057" y="35305"/>
                  <a:pt x="17047" y="34462"/>
                  <a:pt x="18000" y="33655"/>
                </a:cubicBezTo>
                <a:lnTo>
                  <a:pt x="18037" y="33655"/>
                </a:lnTo>
                <a:cubicBezTo>
                  <a:pt x="18880" y="33289"/>
                  <a:pt x="19760" y="33032"/>
                  <a:pt x="20639" y="32849"/>
                </a:cubicBezTo>
                <a:cubicBezTo>
                  <a:pt x="21519" y="32665"/>
                  <a:pt x="22436" y="32482"/>
                  <a:pt x="23315" y="32335"/>
                </a:cubicBezTo>
                <a:cubicBezTo>
                  <a:pt x="25185" y="32006"/>
                  <a:pt x="27055" y="31639"/>
                  <a:pt x="28887" y="31272"/>
                </a:cubicBezTo>
                <a:cubicBezTo>
                  <a:pt x="30757" y="30869"/>
                  <a:pt x="32590" y="30466"/>
                  <a:pt x="34459" y="30026"/>
                </a:cubicBezTo>
                <a:cubicBezTo>
                  <a:pt x="36292" y="29586"/>
                  <a:pt x="38125" y="29146"/>
                  <a:pt x="39995" y="28633"/>
                </a:cubicBezTo>
                <a:cubicBezTo>
                  <a:pt x="41828" y="28156"/>
                  <a:pt x="43661" y="27680"/>
                  <a:pt x="45494" y="27130"/>
                </a:cubicBezTo>
                <a:lnTo>
                  <a:pt x="46190" y="26947"/>
                </a:lnTo>
                <a:cubicBezTo>
                  <a:pt x="46327" y="26912"/>
                  <a:pt x="46304" y="26687"/>
                  <a:pt x="46181" y="26687"/>
                </a:cubicBezTo>
                <a:cubicBezTo>
                  <a:pt x="46172" y="26687"/>
                  <a:pt x="46163" y="26688"/>
                  <a:pt x="46153" y="26690"/>
                </a:cubicBezTo>
                <a:cubicBezTo>
                  <a:pt x="44247" y="26763"/>
                  <a:pt x="42341" y="26983"/>
                  <a:pt x="40435" y="27240"/>
                </a:cubicBezTo>
                <a:cubicBezTo>
                  <a:pt x="38565" y="27497"/>
                  <a:pt x="36622" y="27827"/>
                  <a:pt x="34753" y="28156"/>
                </a:cubicBezTo>
                <a:cubicBezTo>
                  <a:pt x="32847" y="28486"/>
                  <a:pt x="31050" y="28816"/>
                  <a:pt x="29181" y="29183"/>
                </a:cubicBezTo>
                <a:cubicBezTo>
                  <a:pt x="27384" y="29549"/>
                  <a:pt x="25588" y="29989"/>
                  <a:pt x="23829" y="30539"/>
                </a:cubicBezTo>
                <a:cubicBezTo>
                  <a:pt x="22949" y="30832"/>
                  <a:pt x="22106" y="31126"/>
                  <a:pt x="21263" y="31492"/>
                </a:cubicBezTo>
                <a:cubicBezTo>
                  <a:pt x="20896" y="31639"/>
                  <a:pt x="20493" y="31822"/>
                  <a:pt x="20126" y="32006"/>
                </a:cubicBezTo>
                <a:cubicBezTo>
                  <a:pt x="20163" y="31969"/>
                  <a:pt x="20199" y="31896"/>
                  <a:pt x="20199" y="31822"/>
                </a:cubicBezTo>
                <a:cubicBezTo>
                  <a:pt x="20859" y="31309"/>
                  <a:pt x="21482" y="30796"/>
                  <a:pt x="22142" y="30283"/>
                </a:cubicBezTo>
                <a:lnTo>
                  <a:pt x="22692" y="29953"/>
                </a:lnTo>
                <a:cubicBezTo>
                  <a:pt x="22711" y="29989"/>
                  <a:pt x="22738" y="30008"/>
                  <a:pt x="22766" y="30008"/>
                </a:cubicBezTo>
                <a:cubicBezTo>
                  <a:pt x="22793" y="30008"/>
                  <a:pt x="22821" y="29989"/>
                  <a:pt x="22839" y="29953"/>
                </a:cubicBezTo>
                <a:lnTo>
                  <a:pt x="22985" y="29806"/>
                </a:lnTo>
                <a:cubicBezTo>
                  <a:pt x="28044" y="27020"/>
                  <a:pt x="33030" y="24161"/>
                  <a:pt x="38015" y="21301"/>
                </a:cubicBezTo>
                <a:cubicBezTo>
                  <a:pt x="43294" y="18222"/>
                  <a:pt x="48500" y="15070"/>
                  <a:pt x="53705" y="11844"/>
                </a:cubicBezTo>
                <a:cubicBezTo>
                  <a:pt x="56638" y="10047"/>
                  <a:pt x="59534" y="8215"/>
                  <a:pt x="62430" y="6382"/>
                </a:cubicBezTo>
                <a:cubicBezTo>
                  <a:pt x="62526" y="6317"/>
                  <a:pt x="62482" y="6112"/>
                  <a:pt x="62370" y="6112"/>
                </a:cubicBezTo>
                <a:cubicBezTo>
                  <a:pt x="62355" y="6112"/>
                  <a:pt x="62338" y="6116"/>
                  <a:pt x="62320" y="6125"/>
                </a:cubicBezTo>
                <a:lnTo>
                  <a:pt x="62283" y="6125"/>
                </a:lnTo>
                <a:cubicBezTo>
                  <a:pt x="57334" y="8215"/>
                  <a:pt x="52532" y="10524"/>
                  <a:pt x="47803" y="13053"/>
                </a:cubicBezTo>
                <a:cubicBezTo>
                  <a:pt x="43074" y="15583"/>
                  <a:pt x="38455" y="18332"/>
                  <a:pt x="33910" y="21375"/>
                </a:cubicBezTo>
                <a:cubicBezTo>
                  <a:pt x="30794" y="23464"/>
                  <a:pt x="27751" y="25627"/>
                  <a:pt x="24745" y="27936"/>
                </a:cubicBezTo>
                <a:cubicBezTo>
                  <a:pt x="27604" y="24931"/>
                  <a:pt x="30390" y="21888"/>
                  <a:pt x="33103" y="18772"/>
                </a:cubicBezTo>
                <a:cubicBezTo>
                  <a:pt x="36439" y="14923"/>
                  <a:pt x="39665" y="11001"/>
                  <a:pt x="42781" y="7005"/>
                </a:cubicBezTo>
                <a:cubicBezTo>
                  <a:pt x="44504" y="4769"/>
                  <a:pt x="46190" y="2496"/>
                  <a:pt x="47876" y="186"/>
                </a:cubicBezTo>
                <a:cubicBezTo>
                  <a:pt x="47931" y="104"/>
                  <a:pt x="47842" y="1"/>
                  <a:pt x="47747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3"/>
          <p:cNvSpPr/>
          <p:nvPr/>
        </p:nvSpPr>
        <p:spPr>
          <a:xfrm>
            <a:off x="0" y="3740694"/>
            <a:ext cx="978291" cy="1423825"/>
          </a:xfrm>
          <a:custGeom>
            <a:avLst/>
            <a:gdLst/>
            <a:ahLst/>
            <a:cxnLst/>
            <a:rect l="l" t="t" r="r" b="b"/>
            <a:pathLst>
              <a:path w="24709" h="35962" extrusionOk="0">
                <a:moveTo>
                  <a:pt x="20466" y="0"/>
                </a:moveTo>
                <a:cubicBezTo>
                  <a:pt x="12438" y="0"/>
                  <a:pt x="4856" y="4425"/>
                  <a:pt x="0" y="10778"/>
                </a:cubicBezTo>
                <a:lnTo>
                  <a:pt x="0" y="35962"/>
                </a:lnTo>
                <a:lnTo>
                  <a:pt x="9605" y="35962"/>
                </a:lnTo>
                <a:cubicBezTo>
                  <a:pt x="8469" y="31599"/>
                  <a:pt x="8285" y="27091"/>
                  <a:pt x="9568" y="22838"/>
                </a:cubicBezTo>
                <a:cubicBezTo>
                  <a:pt x="11468" y="16504"/>
                  <a:pt x="17355" y="11116"/>
                  <a:pt x="23887" y="11116"/>
                </a:cubicBezTo>
                <a:cubicBezTo>
                  <a:pt x="24160" y="11116"/>
                  <a:pt x="24433" y="11125"/>
                  <a:pt x="24708" y="11144"/>
                </a:cubicBezTo>
                <a:cubicBezTo>
                  <a:pt x="22985" y="7552"/>
                  <a:pt x="21592" y="3813"/>
                  <a:pt x="20566" y="0"/>
                </a:cubicBezTo>
                <a:cubicBezTo>
                  <a:pt x="20533" y="0"/>
                  <a:pt x="20500" y="0"/>
                  <a:pt x="20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13"/>
          <p:cNvGrpSpPr/>
          <p:nvPr/>
        </p:nvGrpSpPr>
        <p:grpSpPr>
          <a:xfrm>
            <a:off x="510547" y="4000024"/>
            <a:ext cx="741626" cy="1195489"/>
            <a:chOff x="510547" y="4000024"/>
            <a:chExt cx="741626" cy="1195489"/>
          </a:xfrm>
        </p:grpSpPr>
        <p:sp>
          <p:nvSpPr>
            <p:cNvPr id="416" name="Google Shape;416;p13"/>
            <p:cNvSpPr/>
            <p:nvPr/>
          </p:nvSpPr>
          <p:spPr>
            <a:xfrm rot="3521228">
              <a:off x="718991" y="4602634"/>
              <a:ext cx="26666" cy="19715"/>
            </a:xfrm>
            <a:custGeom>
              <a:avLst/>
              <a:gdLst/>
              <a:ahLst/>
              <a:cxnLst/>
              <a:rect l="l" t="t" r="r" b="b"/>
              <a:pathLst>
                <a:path w="844" h="624" extrusionOk="0">
                  <a:moveTo>
                    <a:pt x="403" y="0"/>
                  </a:moveTo>
                  <a:cubicBezTo>
                    <a:pt x="0" y="0"/>
                    <a:pt x="0" y="624"/>
                    <a:pt x="403" y="624"/>
                  </a:cubicBezTo>
                  <a:cubicBezTo>
                    <a:pt x="843" y="624"/>
                    <a:pt x="843" y="0"/>
                    <a:pt x="4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 rot="3521228">
              <a:off x="750341" y="4705621"/>
              <a:ext cx="28972" cy="20884"/>
            </a:xfrm>
            <a:custGeom>
              <a:avLst/>
              <a:gdLst/>
              <a:ahLst/>
              <a:cxnLst/>
              <a:rect l="l" t="t" r="r" b="b"/>
              <a:pathLst>
                <a:path w="917" h="661" extrusionOk="0">
                  <a:moveTo>
                    <a:pt x="220" y="1"/>
                  </a:moveTo>
                  <a:cubicBezTo>
                    <a:pt x="184" y="37"/>
                    <a:pt x="147" y="37"/>
                    <a:pt x="110" y="74"/>
                  </a:cubicBezTo>
                  <a:cubicBezTo>
                    <a:pt x="74" y="111"/>
                    <a:pt x="74" y="147"/>
                    <a:pt x="37" y="184"/>
                  </a:cubicBezTo>
                  <a:cubicBezTo>
                    <a:pt x="37" y="221"/>
                    <a:pt x="0" y="257"/>
                    <a:pt x="0" y="331"/>
                  </a:cubicBezTo>
                  <a:lnTo>
                    <a:pt x="0" y="404"/>
                  </a:lnTo>
                  <a:cubicBezTo>
                    <a:pt x="37" y="477"/>
                    <a:pt x="74" y="514"/>
                    <a:pt x="110" y="551"/>
                  </a:cubicBezTo>
                  <a:lnTo>
                    <a:pt x="147" y="624"/>
                  </a:lnTo>
                  <a:cubicBezTo>
                    <a:pt x="220" y="624"/>
                    <a:pt x="294" y="661"/>
                    <a:pt x="330" y="661"/>
                  </a:cubicBezTo>
                  <a:lnTo>
                    <a:pt x="624" y="661"/>
                  </a:lnTo>
                  <a:cubicBezTo>
                    <a:pt x="660" y="661"/>
                    <a:pt x="697" y="661"/>
                    <a:pt x="733" y="624"/>
                  </a:cubicBezTo>
                  <a:cubicBezTo>
                    <a:pt x="770" y="624"/>
                    <a:pt x="807" y="587"/>
                    <a:pt x="843" y="551"/>
                  </a:cubicBezTo>
                  <a:cubicBezTo>
                    <a:pt x="880" y="514"/>
                    <a:pt x="880" y="477"/>
                    <a:pt x="880" y="441"/>
                  </a:cubicBezTo>
                  <a:cubicBezTo>
                    <a:pt x="917" y="404"/>
                    <a:pt x="917" y="367"/>
                    <a:pt x="917" y="331"/>
                  </a:cubicBezTo>
                  <a:lnTo>
                    <a:pt x="917" y="257"/>
                  </a:lnTo>
                  <a:cubicBezTo>
                    <a:pt x="917" y="184"/>
                    <a:pt x="880" y="147"/>
                    <a:pt x="843" y="111"/>
                  </a:cubicBezTo>
                  <a:lnTo>
                    <a:pt x="770" y="37"/>
                  </a:lnTo>
                  <a:cubicBezTo>
                    <a:pt x="733" y="37"/>
                    <a:pt x="660" y="1"/>
                    <a:pt x="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 rot="3521228">
              <a:off x="792815" y="4611079"/>
              <a:ext cx="35955" cy="32068"/>
            </a:xfrm>
            <a:custGeom>
              <a:avLst/>
              <a:gdLst/>
              <a:ahLst/>
              <a:cxnLst/>
              <a:rect l="l" t="t" r="r" b="b"/>
              <a:pathLst>
                <a:path w="1138" h="1015" extrusionOk="0">
                  <a:moveTo>
                    <a:pt x="501" y="1"/>
                  </a:moveTo>
                  <a:cubicBezTo>
                    <a:pt x="242" y="1"/>
                    <a:pt x="1" y="199"/>
                    <a:pt x="1" y="501"/>
                  </a:cubicBezTo>
                  <a:cubicBezTo>
                    <a:pt x="1" y="758"/>
                    <a:pt x="221" y="978"/>
                    <a:pt x="477" y="1014"/>
                  </a:cubicBezTo>
                  <a:cubicBezTo>
                    <a:pt x="917" y="978"/>
                    <a:pt x="1137" y="464"/>
                    <a:pt x="844" y="134"/>
                  </a:cubicBezTo>
                  <a:cubicBezTo>
                    <a:pt x="740" y="42"/>
                    <a:pt x="619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 rot="3521228">
              <a:off x="968227" y="4767298"/>
              <a:ext cx="37092" cy="30141"/>
            </a:xfrm>
            <a:custGeom>
              <a:avLst/>
              <a:gdLst/>
              <a:ahLst/>
              <a:cxnLst/>
              <a:rect l="l" t="t" r="r" b="b"/>
              <a:pathLst>
                <a:path w="1174" h="954" extrusionOk="0">
                  <a:moveTo>
                    <a:pt x="331" y="0"/>
                  </a:moveTo>
                  <a:lnTo>
                    <a:pt x="221" y="73"/>
                  </a:lnTo>
                  <a:cubicBezTo>
                    <a:pt x="147" y="73"/>
                    <a:pt x="111" y="110"/>
                    <a:pt x="111" y="183"/>
                  </a:cubicBezTo>
                  <a:cubicBezTo>
                    <a:pt x="74" y="183"/>
                    <a:pt x="37" y="220"/>
                    <a:pt x="37" y="257"/>
                  </a:cubicBezTo>
                  <a:cubicBezTo>
                    <a:pt x="1" y="330"/>
                    <a:pt x="1" y="367"/>
                    <a:pt x="1" y="440"/>
                  </a:cubicBezTo>
                  <a:lnTo>
                    <a:pt x="1" y="550"/>
                  </a:lnTo>
                  <a:lnTo>
                    <a:pt x="37" y="660"/>
                  </a:lnTo>
                  <a:cubicBezTo>
                    <a:pt x="74" y="697"/>
                    <a:pt x="111" y="733"/>
                    <a:pt x="147" y="770"/>
                  </a:cubicBezTo>
                  <a:cubicBezTo>
                    <a:pt x="184" y="807"/>
                    <a:pt x="257" y="843"/>
                    <a:pt x="294" y="843"/>
                  </a:cubicBezTo>
                  <a:lnTo>
                    <a:pt x="294" y="953"/>
                  </a:lnTo>
                  <a:lnTo>
                    <a:pt x="404" y="953"/>
                  </a:lnTo>
                  <a:lnTo>
                    <a:pt x="376" y="934"/>
                  </a:lnTo>
                  <a:lnTo>
                    <a:pt x="376" y="934"/>
                  </a:lnTo>
                  <a:cubicBezTo>
                    <a:pt x="400" y="946"/>
                    <a:pt x="424" y="953"/>
                    <a:pt x="441" y="953"/>
                  </a:cubicBezTo>
                  <a:lnTo>
                    <a:pt x="697" y="953"/>
                  </a:lnTo>
                  <a:cubicBezTo>
                    <a:pt x="734" y="953"/>
                    <a:pt x="807" y="953"/>
                    <a:pt x="881" y="916"/>
                  </a:cubicBezTo>
                  <a:cubicBezTo>
                    <a:pt x="991" y="880"/>
                    <a:pt x="1100" y="770"/>
                    <a:pt x="1137" y="660"/>
                  </a:cubicBezTo>
                  <a:cubicBezTo>
                    <a:pt x="1137" y="587"/>
                    <a:pt x="1174" y="550"/>
                    <a:pt x="1174" y="477"/>
                  </a:cubicBezTo>
                  <a:lnTo>
                    <a:pt x="1174" y="330"/>
                  </a:lnTo>
                  <a:cubicBezTo>
                    <a:pt x="1137" y="257"/>
                    <a:pt x="1100" y="183"/>
                    <a:pt x="1027" y="147"/>
                  </a:cubicBezTo>
                  <a:lnTo>
                    <a:pt x="954" y="73"/>
                  </a:lnTo>
                  <a:cubicBezTo>
                    <a:pt x="881" y="37"/>
                    <a:pt x="771" y="0"/>
                    <a:pt x="697" y="0"/>
                  </a:cubicBezTo>
                  <a:lnTo>
                    <a:pt x="477" y="0"/>
                  </a:lnTo>
                  <a:cubicBezTo>
                    <a:pt x="461" y="0"/>
                    <a:pt x="446" y="2"/>
                    <a:pt x="433" y="5"/>
                  </a:cubicBezTo>
                  <a:lnTo>
                    <a:pt x="433" y="5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 rot="3521228">
              <a:off x="814499" y="4746099"/>
              <a:ext cx="38261" cy="32479"/>
            </a:xfrm>
            <a:custGeom>
              <a:avLst/>
              <a:gdLst/>
              <a:ahLst/>
              <a:cxnLst/>
              <a:rect l="l" t="t" r="r" b="b"/>
              <a:pathLst>
                <a:path w="1211" h="1028" extrusionOk="0">
                  <a:moveTo>
                    <a:pt x="550" y="1"/>
                  </a:moveTo>
                  <a:cubicBezTo>
                    <a:pt x="257" y="1"/>
                    <a:pt x="0" y="221"/>
                    <a:pt x="0" y="514"/>
                  </a:cubicBezTo>
                  <a:cubicBezTo>
                    <a:pt x="0" y="807"/>
                    <a:pt x="257" y="1027"/>
                    <a:pt x="550" y="1027"/>
                  </a:cubicBezTo>
                  <a:cubicBezTo>
                    <a:pt x="1210" y="1027"/>
                    <a:pt x="1210" y="1"/>
                    <a:pt x="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 rot="3521228">
              <a:off x="698772" y="4931449"/>
              <a:ext cx="32448" cy="40599"/>
            </a:xfrm>
            <a:custGeom>
              <a:avLst/>
              <a:gdLst/>
              <a:ahLst/>
              <a:cxnLst/>
              <a:rect l="l" t="t" r="r" b="b"/>
              <a:pathLst>
                <a:path w="1027" h="1285" extrusionOk="0">
                  <a:moveTo>
                    <a:pt x="367" y="1"/>
                  </a:moveTo>
                  <a:cubicBezTo>
                    <a:pt x="293" y="38"/>
                    <a:pt x="183" y="74"/>
                    <a:pt x="147" y="148"/>
                  </a:cubicBezTo>
                  <a:lnTo>
                    <a:pt x="37" y="258"/>
                  </a:lnTo>
                  <a:cubicBezTo>
                    <a:pt x="0" y="331"/>
                    <a:pt x="0" y="404"/>
                    <a:pt x="0" y="514"/>
                  </a:cubicBezTo>
                  <a:lnTo>
                    <a:pt x="0" y="624"/>
                  </a:lnTo>
                  <a:cubicBezTo>
                    <a:pt x="0" y="661"/>
                    <a:pt x="0" y="734"/>
                    <a:pt x="0" y="771"/>
                  </a:cubicBezTo>
                  <a:cubicBezTo>
                    <a:pt x="0" y="844"/>
                    <a:pt x="0" y="917"/>
                    <a:pt x="37" y="991"/>
                  </a:cubicBezTo>
                  <a:cubicBezTo>
                    <a:pt x="37" y="1027"/>
                    <a:pt x="73" y="1101"/>
                    <a:pt x="147" y="1137"/>
                  </a:cubicBezTo>
                  <a:cubicBezTo>
                    <a:pt x="183" y="1174"/>
                    <a:pt x="257" y="1211"/>
                    <a:pt x="293" y="1247"/>
                  </a:cubicBezTo>
                  <a:cubicBezTo>
                    <a:pt x="367" y="1284"/>
                    <a:pt x="440" y="1284"/>
                    <a:pt x="513" y="1284"/>
                  </a:cubicBezTo>
                  <a:lnTo>
                    <a:pt x="660" y="1284"/>
                  </a:lnTo>
                  <a:cubicBezTo>
                    <a:pt x="733" y="1284"/>
                    <a:pt x="807" y="1211"/>
                    <a:pt x="880" y="1174"/>
                  </a:cubicBezTo>
                  <a:lnTo>
                    <a:pt x="953" y="1064"/>
                  </a:lnTo>
                  <a:cubicBezTo>
                    <a:pt x="990" y="954"/>
                    <a:pt x="1026" y="881"/>
                    <a:pt x="1026" y="807"/>
                  </a:cubicBezTo>
                  <a:cubicBezTo>
                    <a:pt x="1026" y="734"/>
                    <a:pt x="1026" y="697"/>
                    <a:pt x="1026" y="661"/>
                  </a:cubicBezTo>
                  <a:lnTo>
                    <a:pt x="1026" y="514"/>
                  </a:lnTo>
                  <a:cubicBezTo>
                    <a:pt x="1026" y="441"/>
                    <a:pt x="1026" y="368"/>
                    <a:pt x="990" y="331"/>
                  </a:cubicBezTo>
                  <a:cubicBezTo>
                    <a:pt x="916" y="184"/>
                    <a:pt x="843" y="111"/>
                    <a:pt x="697" y="38"/>
                  </a:cubicBezTo>
                  <a:cubicBezTo>
                    <a:pt x="660" y="1"/>
                    <a:pt x="587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 rot="3521228">
              <a:off x="868664" y="4628457"/>
              <a:ext cx="50993" cy="54469"/>
            </a:xfrm>
            <a:custGeom>
              <a:avLst/>
              <a:gdLst/>
              <a:ahLst/>
              <a:cxnLst/>
              <a:rect l="l" t="t" r="r" b="b"/>
              <a:pathLst>
                <a:path w="1614" h="1724" extrusionOk="0">
                  <a:moveTo>
                    <a:pt x="681" y="911"/>
                  </a:moveTo>
                  <a:lnTo>
                    <a:pt x="681" y="911"/>
                  </a:lnTo>
                  <a:cubicBezTo>
                    <a:pt x="687" y="913"/>
                    <a:pt x="692" y="915"/>
                    <a:pt x="697" y="917"/>
                  </a:cubicBezTo>
                  <a:lnTo>
                    <a:pt x="734" y="990"/>
                  </a:lnTo>
                  <a:lnTo>
                    <a:pt x="734" y="990"/>
                  </a:lnTo>
                  <a:lnTo>
                    <a:pt x="681" y="911"/>
                  </a:lnTo>
                  <a:close/>
                  <a:moveTo>
                    <a:pt x="807" y="1"/>
                  </a:moveTo>
                  <a:cubicBezTo>
                    <a:pt x="797" y="4"/>
                    <a:pt x="786" y="8"/>
                    <a:pt x="776" y="13"/>
                  </a:cubicBezTo>
                  <a:lnTo>
                    <a:pt x="776" y="13"/>
                  </a:lnTo>
                  <a:cubicBezTo>
                    <a:pt x="773" y="13"/>
                    <a:pt x="770" y="13"/>
                    <a:pt x="767" y="13"/>
                  </a:cubicBezTo>
                  <a:cubicBezTo>
                    <a:pt x="709" y="13"/>
                    <a:pt x="648" y="22"/>
                    <a:pt x="587" y="37"/>
                  </a:cubicBezTo>
                  <a:cubicBezTo>
                    <a:pt x="587" y="37"/>
                    <a:pt x="551" y="37"/>
                    <a:pt x="514" y="74"/>
                  </a:cubicBezTo>
                  <a:lnTo>
                    <a:pt x="404" y="111"/>
                  </a:lnTo>
                  <a:lnTo>
                    <a:pt x="258" y="221"/>
                  </a:lnTo>
                  <a:lnTo>
                    <a:pt x="221" y="257"/>
                  </a:lnTo>
                  <a:cubicBezTo>
                    <a:pt x="111" y="367"/>
                    <a:pt x="38" y="514"/>
                    <a:pt x="38" y="661"/>
                  </a:cubicBezTo>
                  <a:cubicBezTo>
                    <a:pt x="1" y="807"/>
                    <a:pt x="1" y="954"/>
                    <a:pt x="38" y="1100"/>
                  </a:cubicBezTo>
                  <a:cubicBezTo>
                    <a:pt x="38" y="1174"/>
                    <a:pt x="74" y="1247"/>
                    <a:pt x="111" y="1320"/>
                  </a:cubicBezTo>
                  <a:cubicBezTo>
                    <a:pt x="148" y="1394"/>
                    <a:pt x="184" y="1467"/>
                    <a:pt x="221" y="1504"/>
                  </a:cubicBezTo>
                  <a:lnTo>
                    <a:pt x="258" y="1540"/>
                  </a:lnTo>
                  <a:lnTo>
                    <a:pt x="404" y="1650"/>
                  </a:lnTo>
                  <a:lnTo>
                    <a:pt x="441" y="1650"/>
                  </a:lnTo>
                  <a:cubicBezTo>
                    <a:pt x="514" y="1687"/>
                    <a:pt x="551" y="1687"/>
                    <a:pt x="624" y="1724"/>
                  </a:cubicBezTo>
                  <a:lnTo>
                    <a:pt x="844" y="1724"/>
                  </a:lnTo>
                  <a:cubicBezTo>
                    <a:pt x="954" y="1687"/>
                    <a:pt x="1064" y="1687"/>
                    <a:pt x="1174" y="1614"/>
                  </a:cubicBezTo>
                  <a:lnTo>
                    <a:pt x="1211" y="1614"/>
                  </a:lnTo>
                  <a:cubicBezTo>
                    <a:pt x="1284" y="1577"/>
                    <a:pt x="1321" y="1540"/>
                    <a:pt x="1357" y="1504"/>
                  </a:cubicBezTo>
                  <a:lnTo>
                    <a:pt x="1394" y="1467"/>
                  </a:lnTo>
                  <a:cubicBezTo>
                    <a:pt x="1431" y="1394"/>
                    <a:pt x="1467" y="1357"/>
                    <a:pt x="1504" y="1320"/>
                  </a:cubicBezTo>
                  <a:cubicBezTo>
                    <a:pt x="1541" y="1247"/>
                    <a:pt x="1577" y="1174"/>
                    <a:pt x="1614" y="1100"/>
                  </a:cubicBezTo>
                  <a:cubicBezTo>
                    <a:pt x="1614" y="1064"/>
                    <a:pt x="1614" y="1027"/>
                    <a:pt x="1614" y="990"/>
                  </a:cubicBezTo>
                  <a:cubicBezTo>
                    <a:pt x="1614" y="917"/>
                    <a:pt x="1614" y="844"/>
                    <a:pt x="1614" y="771"/>
                  </a:cubicBezTo>
                  <a:cubicBezTo>
                    <a:pt x="1614" y="661"/>
                    <a:pt x="1614" y="587"/>
                    <a:pt x="1577" y="514"/>
                  </a:cubicBezTo>
                  <a:cubicBezTo>
                    <a:pt x="1541" y="404"/>
                    <a:pt x="1467" y="294"/>
                    <a:pt x="1394" y="221"/>
                  </a:cubicBezTo>
                  <a:cubicBezTo>
                    <a:pt x="1357" y="184"/>
                    <a:pt x="1321" y="147"/>
                    <a:pt x="1247" y="111"/>
                  </a:cubicBezTo>
                  <a:lnTo>
                    <a:pt x="1211" y="74"/>
                  </a:lnTo>
                  <a:cubicBezTo>
                    <a:pt x="1137" y="37"/>
                    <a:pt x="1101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 rot="3521228">
              <a:off x="958561" y="4468110"/>
              <a:ext cx="53300" cy="39398"/>
            </a:xfrm>
            <a:custGeom>
              <a:avLst/>
              <a:gdLst/>
              <a:ahLst/>
              <a:cxnLst/>
              <a:rect l="l" t="t" r="r" b="b"/>
              <a:pathLst>
                <a:path w="1687" h="1247" extrusionOk="0">
                  <a:moveTo>
                    <a:pt x="844" y="0"/>
                  </a:moveTo>
                  <a:cubicBezTo>
                    <a:pt x="1" y="0"/>
                    <a:pt x="1" y="1247"/>
                    <a:pt x="844" y="1247"/>
                  </a:cubicBezTo>
                  <a:cubicBezTo>
                    <a:pt x="1687" y="1247"/>
                    <a:pt x="1687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 rot="3521228">
              <a:off x="1071915" y="4475437"/>
              <a:ext cx="57944" cy="44043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917" y="1"/>
                  </a:moveTo>
                  <a:cubicBezTo>
                    <a:pt x="0" y="1"/>
                    <a:pt x="0" y="1394"/>
                    <a:pt x="917" y="1394"/>
                  </a:cubicBezTo>
                  <a:cubicBezTo>
                    <a:pt x="1833" y="1394"/>
                    <a:pt x="1833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 rot="3521228">
              <a:off x="829152" y="4393206"/>
              <a:ext cx="73015" cy="56775"/>
            </a:xfrm>
            <a:custGeom>
              <a:avLst/>
              <a:gdLst/>
              <a:ahLst/>
              <a:cxnLst/>
              <a:rect l="l" t="t" r="r" b="b"/>
              <a:pathLst>
                <a:path w="2311" h="1797" extrusionOk="0">
                  <a:moveTo>
                    <a:pt x="1137" y="1"/>
                  </a:moveTo>
                  <a:cubicBezTo>
                    <a:pt x="1" y="1"/>
                    <a:pt x="1" y="1797"/>
                    <a:pt x="1137" y="1797"/>
                  </a:cubicBezTo>
                  <a:cubicBezTo>
                    <a:pt x="2273" y="1797"/>
                    <a:pt x="2310" y="1"/>
                    <a:pt x="1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 rot="3521228">
              <a:off x="1015556" y="4358308"/>
              <a:ext cx="49856" cy="44043"/>
            </a:xfrm>
            <a:custGeom>
              <a:avLst/>
              <a:gdLst/>
              <a:ahLst/>
              <a:cxnLst/>
              <a:rect l="l" t="t" r="r" b="b"/>
              <a:pathLst>
                <a:path w="1578" h="1394" extrusionOk="0">
                  <a:moveTo>
                    <a:pt x="624" y="0"/>
                  </a:moveTo>
                  <a:cubicBezTo>
                    <a:pt x="477" y="37"/>
                    <a:pt x="294" y="110"/>
                    <a:pt x="184" y="220"/>
                  </a:cubicBezTo>
                  <a:cubicBezTo>
                    <a:pt x="74" y="330"/>
                    <a:pt x="1" y="514"/>
                    <a:pt x="1" y="660"/>
                  </a:cubicBezTo>
                  <a:cubicBezTo>
                    <a:pt x="1" y="843"/>
                    <a:pt x="74" y="990"/>
                    <a:pt x="184" y="1137"/>
                  </a:cubicBezTo>
                  <a:lnTo>
                    <a:pt x="331" y="1247"/>
                  </a:lnTo>
                  <a:cubicBezTo>
                    <a:pt x="404" y="1283"/>
                    <a:pt x="551" y="1320"/>
                    <a:pt x="661" y="1320"/>
                  </a:cubicBezTo>
                  <a:lnTo>
                    <a:pt x="624" y="1393"/>
                  </a:lnTo>
                  <a:lnTo>
                    <a:pt x="917" y="1393"/>
                  </a:lnTo>
                  <a:cubicBezTo>
                    <a:pt x="1101" y="1393"/>
                    <a:pt x="1247" y="1320"/>
                    <a:pt x="1394" y="1173"/>
                  </a:cubicBezTo>
                  <a:cubicBezTo>
                    <a:pt x="1504" y="1063"/>
                    <a:pt x="1577" y="880"/>
                    <a:pt x="1577" y="697"/>
                  </a:cubicBezTo>
                  <a:cubicBezTo>
                    <a:pt x="1577" y="330"/>
                    <a:pt x="1284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 rot="3521228">
              <a:off x="1029948" y="4243722"/>
              <a:ext cx="25528" cy="19715"/>
            </a:xfrm>
            <a:custGeom>
              <a:avLst/>
              <a:gdLst/>
              <a:ahLst/>
              <a:cxnLst/>
              <a:rect l="l" t="t" r="r" b="b"/>
              <a:pathLst>
                <a:path w="808" h="624" extrusionOk="0">
                  <a:moveTo>
                    <a:pt x="404" y="1"/>
                  </a:moveTo>
                  <a:cubicBezTo>
                    <a:pt x="1" y="1"/>
                    <a:pt x="1" y="624"/>
                    <a:pt x="404" y="624"/>
                  </a:cubicBezTo>
                  <a:cubicBezTo>
                    <a:pt x="807" y="624"/>
                    <a:pt x="807" y="1"/>
                    <a:pt x="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 rot="3521228">
              <a:off x="1160244" y="4082961"/>
              <a:ext cx="28972" cy="22053"/>
            </a:xfrm>
            <a:custGeom>
              <a:avLst/>
              <a:gdLst/>
              <a:ahLst/>
              <a:cxnLst/>
              <a:rect l="l" t="t" r="r" b="b"/>
              <a:pathLst>
                <a:path w="917" h="698" extrusionOk="0">
                  <a:moveTo>
                    <a:pt x="440" y="1"/>
                  </a:moveTo>
                  <a:cubicBezTo>
                    <a:pt x="0" y="1"/>
                    <a:pt x="0" y="697"/>
                    <a:pt x="440" y="697"/>
                  </a:cubicBezTo>
                  <a:cubicBezTo>
                    <a:pt x="917" y="697"/>
                    <a:pt x="917" y="1"/>
                    <a:pt x="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 rot="3521228">
              <a:off x="1224353" y="4006194"/>
              <a:ext cx="25528" cy="19715"/>
            </a:xfrm>
            <a:custGeom>
              <a:avLst/>
              <a:gdLst/>
              <a:ahLst/>
              <a:cxnLst/>
              <a:rect l="l" t="t" r="r" b="b"/>
              <a:pathLst>
                <a:path w="808" h="624" extrusionOk="0">
                  <a:moveTo>
                    <a:pt x="404" y="0"/>
                  </a:moveTo>
                  <a:cubicBezTo>
                    <a:pt x="1" y="0"/>
                    <a:pt x="1" y="623"/>
                    <a:pt x="404" y="623"/>
                  </a:cubicBezTo>
                  <a:cubicBezTo>
                    <a:pt x="807" y="623"/>
                    <a:pt x="807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 rot="3521228">
              <a:off x="853345" y="4922808"/>
              <a:ext cx="66064" cy="48656"/>
            </a:xfrm>
            <a:custGeom>
              <a:avLst/>
              <a:gdLst/>
              <a:ahLst/>
              <a:cxnLst/>
              <a:rect l="l" t="t" r="r" b="b"/>
              <a:pathLst>
                <a:path w="2091" h="1540" extrusionOk="0">
                  <a:moveTo>
                    <a:pt x="1027" y="0"/>
                  </a:moveTo>
                  <a:cubicBezTo>
                    <a:pt x="1" y="0"/>
                    <a:pt x="1" y="1540"/>
                    <a:pt x="1027" y="1540"/>
                  </a:cubicBezTo>
                  <a:cubicBezTo>
                    <a:pt x="2090" y="1540"/>
                    <a:pt x="2090" y="0"/>
                    <a:pt x="1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 rot="3521228">
              <a:off x="565266" y="4687927"/>
              <a:ext cx="69539" cy="54753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320" y="1"/>
                  </a:moveTo>
                  <a:cubicBezTo>
                    <a:pt x="1186" y="1"/>
                    <a:pt x="1051" y="35"/>
                    <a:pt x="917" y="89"/>
                  </a:cubicBezTo>
                  <a:lnTo>
                    <a:pt x="367" y="345"/>
                  </a:lnTo>
                  <a:cubicBezTo>
                    <a:pt x="221" y="455"/>
                    <a:pt x="74" y="602"/>
                    <a:pt x="37" y="822"/>
                  </a:cubicBezTo>
                  <a:cubicBezTo>
                    <a:pt x="1" y="1005"/>
                    <a:pt x="37" y="1188"/>
                    <a:pt x="111" y="1372"/>
                  </a:cubicBezTo>
                  <a:cubicBezTo>
                    <a:pt x="259" y="1594"/>
                    <a:pt x="507" y="1733"/>
                    <a:pt x="765" y="1733"/>
                  </a:cubicBezTo>
                  <a:cubicBezTo>
                    <a:pt x="890" y="1733"/>
                    <a:pt x="1017" y="1700"/>
                    <a:pt x="1137" y="1628"/>
                  </a:cubicBezTo>
                  <a:lnTo>
                    <a:pt x="1650" y="1335"/>
                  </a:lnTo>
                  <a:cubicBezTo>
                    <a:pt x="2200" y="1005"/>
                    <a:pt x="2090" y="199"/>
                    <a:pt x="1467" y="15"/>
                  </a:cubicBezTo>
                  <a:cubicBezTo>
                    <a:pt x="1418" y="5"/>
                    <a:pt x="1369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 rot="3521228">
              <a:off x="599388" y="5080071"/>
              <a:ext cx="38261" cy="30141"/>
            </a:xfrm>
            <a:custGeom>
              <a:avLst/>
              <a:gdLst/>
              <a:ahLst/>
              <a:cxnLst/>
              <a:rect l="l" t="t" r="r" b="b"/>
              <a:pathLst>
                <a:path w="1211" h="954" extrusionOk="0">
                  <a:moveTo>
                    <a:pt x="734" y="0"/>
                  </a:moveTo>
                  <a:lnTo>
                    <a:pt x="734" y="37"/>
                  </a:lnTo>
                  <a:lnTo>
                    <a:pt x="477" y="37"/>
                  </a:lnTo>
                  <a:cubicBezTo>
                    <a:pt x="330" y="37"/>
                    <a:pt x="220" y="73"/>
                    <a:pt x="147" y="183"/>
                  </a:cubicBezTo>
                  <a:cubicBezTo>
                    <a:pt x="74" y="257"/>
                    <a:pt x="1" y="367"/>
                    <a:pt x="1" y="477"/>
                  </a:cubicBezTo>
                  <a:cubicBezTo>
                    <a:pt x="1" y="623"/>
                    <a:pt x="37" y="733"/>
                    <a:pt x="147" y="807"/>
                  </a:cubicBezTo>
                  <a:cubicBezTo>
                    <a:pt x="220" y="880"/>
                    <a:pt x="330" y="953"/>
                    <a:pt x="477" y="953"/>
                  </a:cubicBezTo>
                  <a:lnTo>
                    <a:pt x="734" y="953"/>
                  </a:lnTo>
                  <a:cubicBezTo>
                    <a:pt x="844" y="953"/>
                    <a:pt x="990" y="880"/>
                    <a:pt x="1064" y="807"/>
                  </a:cubicBezTo>
                  <a:cubicBezTo>
                    <a:pt x="1174" y="697"/>
                    <a:pt x="1210" y="587"/>
                    <a:pt x="1210" y="477"/>
                  </a:cubicBezTo>
                  <a:cubicBezTo>
                    <a:pt x="1210" y="330"/>
                    <a:pt x="1174" y="220"/>
                    <a:pt x="1064" y="147"/>
                  </a:cubicBezTo>
                  <a:cubicBezTo>
                    <a:pt x="990" y="37"/>
                    <a:pt x="844" y="0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 rot="3521228">
              <a:off x="513749" y="5157130"/>
              <a:ext cx="38261" cy="29004"/>
            </a:xfrm>
            <a:custGeom>
              <a:avLst/>
              <a:gdLst/>
              <a:ahLst/>
              <a:cxnLst/>
              <a:rect l="l" t="t" r="r" b="b"/>
              <a:pathLst>
                <a:path w="1211" h="918" extrusionOk="0">
                  <a:moveTo>
                    <a:pt x="624" y="1"/>
                  </a:moveTo>
                  <a:cubicBezTo>
                    <a:pt x="0" y="1"/>
                    <a:pt x="0" y="917"/>
                    <a:pt x="624" y="917"/>
                  </a:cubicBezTo>
                  <a:cubicBezTo>
                    <a:pt x="1210" y="917"/>
                    <a:pt x="1210" y="1"/>
                    <a:pt x="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434;p13"/>
          <p:cNvSpPr/>
          <p:nvPr/>
        </p:nvSpPr>
        <p:spPr>
          <a:xfrm>
            <a:off x="7340600" y="461638"/>
            <a:ext cx="1854025" cy="1358150"/>
          </a:xfrm>
          <a:custGeom>
            <a:avLst/>
            <a:gdLst/>
            <a:ahLst/>
            <a:cxnLst/>
            <a:rect l="l" t="t" r="r" b="b"/>
            <a:pathLst>
              <a:path w="74161" h="54326" extrusionOk="0">
                <a:moveTo>
                  <a:pt x="27432" y="1"/>
                </a:moveTo>
                <a:cubicBezTo>
                  <a:pt x="26716" y="1"/>
                  <a:pt x="26003" y="58"/>
                  <a:pt x="25295" y="191"/>
                </a:cubicBezTo>
                <a:cubicBezTo>
                  <a:pt x="20603" y="1035"/>
                  <a:pt x="17157" y="4994"/>
                  <a:pt x="14371" y="8879"/>
                </a:cubicBezTo>
                <a:cubicBezTo>
                  <a:pt x="13198" y="10566"/>
                  <a:pt x="12025" y="12252"/>
                  <a:pt x="10925" y="13975"/>
                </a:cubicBezTo>
                <a:cubicBezTo>
                  <a:pt x="10302" y="14965"/>
                  <a:pt x="9789" y="16101"/>
                  <a:pt x="9019" y="16981"/>
                </a:cubicBezTo>
                <a:cubicBezTo>
                  <a:pt x="8579" y="17457"/>
                  <a:pt x="8139" y="18007"/>
                  <a:pt x="7809" y="18594"/>
                </a:cubicBezTo>
                <a:cubicBezTo>
                  <a:pt x="6929" y="19950"/>
                  <a:pt x="6123" y="21380"/>
                  <a:pt x="5390" y="22809"/>
                </a:cubicBezTo>
                <a:cubicBezTo>
                  <a:pt x="3923" y="25705"/>
                  <a:pt x="2714" y="28711"/>
                  <a:pt x="1797" y="31827"/>
                </a:cubicBezTo>
                <a:cubicBezTo>
                  <a:pt x="661" y="35603"/>
                  <a:pt x="1" y="40002"/>
                  <a:pt x="2237" y="43265"/>
                </a:cubicBezTo>
                <a:cubicBezTo>
                  <a:pt x="3154" y="44474"/>
                  <a:pt x="4253" y="45501"/>
                  <a:pt x="5536" y="46271"/>
                </a:cubicBezTo>
                <a:cubicBezTo>
                  <a:pt x="11805" y="50523"/>
                  <a:pt x="19430" y="52246"/>
                  <a:pt x="26945" y="53236"/>
                </a:cubicBezTo>
                <a:cubicBezTo>
                  <a:pt x="32638" y="53963"/>
                  <a:pt x="38362" y="54325"/>
                  <a:pt x="44080" y="54325"/>
                </a:cubicBezTo>
                <a:cubicBezTo>
                  <a:pt x="53642" y="54325"/>
                  <a:pt x="63188" y="53311"/>
                  <a:pt x="72547" y="51293"/>
                </a:cubicBezTo>
                <a:cubicBezTo>
                  <a:pt x="73097" y="51183"/>
                  <a:pt x="73610" y="51036"/>
                  <a:pt x="74160" y="50926"/>
                </a:cubicBezTo>
                <a:lnTo>
                  <a:pt x="74160" y="4187"/>
                </a:lnTo>
                <a:lnTo>
                  <a:pt x="74014" y="4260"/>
                </a:lnTo>
                <a:cubicBezTo>
                  <a:pt x="73794" y="4407"/>
                  <a:pt x="73574" y="4517"/>
                  <a:pt x="73354" y="4627"/>
                </a:cubicBezTo>
                <a:cubicBezTo>
                  <a:pt x="71778" y="5360"/>
                  <a:pt x="69871" y="5434"/>
                  <a:pt x="68185" y="5580"/>
                </a:cubicBezTo>
                <a:cubicBezTo>
                  <a:pt x="66956" y="5667"/>
                  <a:pt x="65727" y="5708"/>
                  <a:pt x="64500" y="5708"/>
                </a:cubicBezTo>
                <a:cubicBezTo>
                  <a:pt x="62617" y="5708"/>
                  <a:pt x="60739" y="5611"/>
                  <a:pt x="58874" y="5434"/>
                </a:cubicBezTo>
                <a:cubicBezTo>
                  <a:pt x="50736" y="4700"/>
                  <a:pt x="42634" y="3344"/>
                  <a:pt x="34716" y="1291"/>
                </a:cubicBezTo>
                <a:cubicBezTo>
                  <a:pt x="32336" y="668"/>
                  <a:pt x="29868" y="1"/>
                  <a:pt x="27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3"/>
          <p:cNvSpPr/>
          <p:nvPr/>
        </p:nvSpPr>
        <p:spPr>
          <a:xfrm>
            <a:off x="8520250" y="297788"/>
            <a:ext cx="674363" cy="483414"/>
          </a:xfrm>
          <a:custGeom>
            <a:avLst/>
            <a:gdLst/>
            <a:ahLst/>
            <a:cxnLst/>
            <a:rect l="l" t="t" r="r" b="b"/>
            <a:pathLst>
              <a:path w="20713" h="14848" extrusionOk="0">
                <a:moveTo>
                  <a:pt x="6709" y="1"/>
                </a:moveTo>
                <a:cubicBezTo>
                  <a:pt x="4656" y="3887"/>
                  <a:pt x="2420" y="7699"/>
                  <a:pt x="0" y="11365"/>
                </a:cubicBezTo>
                <a:cubicBezTo>
                  <a:pt x="5111" y="13675"/>
                  <a:pt x="10630" y="14847"/>
                  <a:pt x="16201" y="14847"/>
                </a:cubicBezTo>
                <a:cubicBezTo>
                  <a:pt x="17703" y="14847"/>
                  <a:pt x="19210" y="14762"/>
                  <a:pt x="20712" y="14591"/>
                </a:cubicBezTo>
                <a:lnTo>
                  <a:pt x="20712" y="6086"/>
                </a:lnTo>
                <a:cubicBezTo>
                  <a:pt x="17596" y="6013"/>
                  <a:pt x="14554" y="5206"/>
                  <a:pt x="11804" y="3777"/>
                </a:cubicBezTo>
                <a:cubicBezTo>
                  <a:pt x="9898" y="2824"/>
                  <a:pt x="8175" y="1541"/>
                  <a:pt x="67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3"/>
          <p:cNvGrpSpPr/>
          <p:nvPr/>
        </p:nvGrpSpPr>
        <p:grpSpPr>
          <a:xfrm>
            <a:off x="6988300" y="272724"/>
            <a:ext cx="696291" cy="1016185"/>
            <a:chOff x="6988300" y="272724"/>
            <a:chExt cx="696291" cy="1016185"/>
          </a:xfrm>
        </p:grpSpPr>
        <p:sp>
          <p:nvSpPr>
            <p:cNvPr id="437" name="Google Shape;437;p13"/>
            <p:cNvSpPr/>
            <p:nvPr/>
          </p:nvSpPr>
          <p:spPr>
            <a:xfrm rot="1098150">
              <a:off x="7587992" y="280449"/>
              <a:ext cx="56577" cy="45770"/>
            </a:xfrm>
            <a:custGeom>
              <a:avLst/>
              <a:gdLst/>
              <a:ahLst/>
              <a:cxnLst/>
              <a:rect l="l" t="t" r="r" b="b"/>
              <a:pathLst>
                <a:path w="1356" h="1097" extrusionOk="0">
                  <a:moveTo>
                    <a:pt x="277" y="334"/>
                  </a:moveTo>
                  <a:cubicBezTo>
                    <a:pt x="261" y="384"/>
                    <a:pt x="248" y="411"/>
                    <a:pt x="243" y="411"/>
                  </a:cubicBezTo>
                  <a:cubicBezTo>
                    <a:pt x="240" y="411"/>
                    <a:pt x="243" y="390"/>
                    <a:pt x="257" y="347"/>
                  </a:cubicBezTo>
                  <a:lnTo>
                    <a:pt x="277" y="334"/>
                  </a:lnTo>
                  <a:close/>
                  <a:moveTo>
                    <a:pt x="243" y="686"/>
                  </a:moveTo>
                  <a:lnTo>
                    <a:pt x="243" y="686"/>
                  </a:lnTo>
                  <a:cubicBezTo>
                    <a:pt x="248" y="686"/>
                    <a:pt x="261" y="713"/>
                    <a:pt x="277" y="764"/>
                  </a:cubicBezTo>
                  <a:lnTo>
                    <a:pt x="277" y="764"/>
                  </a:lnTo>
                  <a:lnTo>
                    <a:pt x="257" y="750"/>
                  </a:lnTo>
                  <a:cubicBezTo>
                    <a:pt x="243" y="707"/>
                    <a:pt x="240" y="686"/>
                    <a:pt x="243" y="686"/>
                  </a:cubicBezTo>
                  <a:close/>
                  <a:moveTo>
                    <a:pt x="846" y="1"/>
                  </a:moveTo>
                  <a:cubicBezTo>
                    <a:pt x="811" y="1"/>
                    <a:pt x="774" y="6"/>
                    <a:pt x="734" y="17"/>
                  </a:cubicBezTo>
                  <a:cubicBezTo>
                    <a:pt x="660" y="17"/>
                    <a:pt x="550" y="54"/>
                    <a:pt x="477" y="90"/>
                  </a:cubicBezTo>
                  <a:cubicBezTo>
                    <a:pt x="418" y="120"/>
                    <a:pt x="360" y="172"/>
                    <a:pt x="320" y="230"/>
                  </a:cubicBezTo>
                  <a:lnTo>
                    <a:pt x="320" y="230"/>
                  </a:lnTo>
                  <a:cubicBezTo>
                    <a:pt x="299" y="234"/>
                    <a:pt x="278" y="237"/>
                    <a:pt x="257" y="237"/>
                  </a:cubicBezTo>
                  <a:cubicBezTo>
                    <a:pt x="110" y="274"/>
                    <a:pt x="0" y="384"/>
                    <a:pt x="0" y="530"/>
                  </a:cubicBezTo>
                  <a:cubicBezTo>
                    <a:pt x="0" y="714"/>
                    <a:pt x="110" y="824"/>
                    <a:pt x="257" y="860"/>
                  </a:cubicBezTo>
                  <a:cubicBezTo>
                    <a:pt x="284" y="860"/>
                    <a:pt x="311" y="865"/>
                    <a:pt x="337" y="871"/>
                  </a:cubicBezTo>
                  <a:lnTo>
                    <a:pt x="337" y="871"/>
                  </a:lnTo>
                  <a:cubicBezTo>
                    <a:pt x="385" y="927"/>
                    <a:pt x="420" y="978"/>
                    <a:pt x="477" y="1007"/>
                  </a:cubicBezTo>
                  <a:cubicBezTo>
                    <a:pt x="550" y="1044"/>
                    <a:pt x="660" y="1080"/>
                    <a:pt x="734" y="1080"/>
                  </a:cubicBezTo>
                  <a:cubicBezTo>
                    <a:pt x="774" y="1091"/>
                    <a:pt x="811" y="1096"/>
                    <a:pt x="846" y="1096"/>
                  </a:cubicBezTo>
                  <a:cubicBezTo>
                    <a:pt x="1356" y="1096"/>
                    <a:pt x="1356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 rot="1098150">
              <a:off x="7620451" y="527436"/>
              <a:ext cx="58162" cy="47439"/>
            </a:xfrm>
            <a:custGeom>
              <a:avLst/>
              <a:gdLst/>
              <a:ahLst/>
              <a:cxnLst/>
              <a:rect l="l" t="t" r="r" b="b"/>
              <a:pathLst>
                <a:path w="1394" h="1137" extrusionOk="0">
                  <a:moveTo>
                    <a:pt x="697" y="0"/>
                  </a:moveTo>
                  <a:cubicBezTo>
                    <a:pt x="0" y="73"/>
                    <a:pt x="0" y="1063"/>
                    <a:pt x="697" y="1137"/>
                  </a:cubicBezTo>
                  <a:cubicBezTo>
                    <a:pt x="1393" y="1063"/>
                    <a:pt x="1393" y="73"/>
                    <a:pt x="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 rot="1098150">
              <a:off x="7372290" y="371088"/>
              <a:ext cx="84156" cy="62752"/>
            </a:xfrm>
            <a:custGeom>
              <a:avLst/>
              <a:gdLst/>
              <a:ahLst/>
              <a:cxnLst/>
              <a:rect l="l" t="t" r="r" b="b"/>
              <a:pathLst>
                <a:path w="2017" h="1504" extrusionOk="0">
                  <a:moveTo>
                    <a:pt x="1027" y="1"/>
                  </a:moveTo>
                  <a:cubicBezTo>
                    <a:pt x="0" y="1"/>
                    <a:pt x="0" y="1504"/>
                    <a:pt x="1027" y="1504"/>
                  </a:cubicBezTo>
                  <a:cubicBezTo>
                    <a:pt x="2017" y="1504"/>
                    <a:pt x="2017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 rot="1098150">
              <a:off x="7409857" y="644730"/>
              <a:ext cx="67341" cy="55116"/>
            </a:xfrm>
            <a:custGeom>
              <a:avLst/>
              <a:gdLst/>
              <a:ahLst/>
              <a:cxnLst/>
              <a:rect l="l" t="t" r="r" b="b"/>
              <a:pathLst>
                <a:path w="1614" h="1321" extrusionOk="0">
                  <a:moveTo>
                    <a:pt x="807" y="1"/>
                  </a:moveTo>
                  <a:cubicBezTo>
                    <a:pt x="0" y="38"/>
                    <a:pt x="0" y="1247"/>
                    <a:pt x="807" y="1321"/>
                  </a:cubicBezTo>
                  <a:cubicBezTo>
                    <a:pt x="1613" y="1247"/>
                    <a:pt x="1613" y="38"/>
                    <a:pt x="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 rot="1098150">
              <a:off x="7228768" y="655749"/>
              <a:ext cx="67300" cy="56660"/>
            </a:xfrm>
            <a:custGeom>
              <a:avLst/>
              <a:gdLst/>
              <a:ahLst/>
              <a:cxnLst/>
              <a:rect l="l" t="t" r="r" b="b"/>
              <a:pathLst>
                <a:path w="1613" h="1358" extrusionOk="0">
                  <a:moveTo>
                    <a:pt x="806" y="1"/>
                  </a:moveTo>
                  <a:cubicBezTo>
                    <a:pt x="0" y="74"/>
                    <a:pt x="0" y="1284"/>
                    <a:pt x="806" y="1357"/>
                  </a:cubicBezTo>
                  <a:cubicBezTo>
                    <a:pt x="1613" y="1284"/>
                    <a:pt x="1613" y="74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 rot="1098150">
              <a:off x="7266901" y="802716"/>
              <a:ext cx="62752" cy="47439"/>
            </a:xfrm>
            <a:custGeom>
              <a:avLst/>
              <a:gdLst/>
              <a:ahLst/>
              <a:cxnLst/>
              <a:rect l="l" t="t" r="r" b="b"/>
              <a:pathLst>
                <a:path w="1504" h="1137" extrusionOk="0">
                  <a:moveTo>
                    <a:pt x="734" y="0"/>
                  </a:moveTo>
                  <a:cubicBezTo>
                    <a:pt x="1" y="0"/>
                    <a:pt x="1" y="1136"/>
                    <a:pt x="734" y="1136"/>
                  </a:cubicBezTo>
                  <a:cubicBezTo>
                    <a:pt x="1504" y="1136"/>
                    <a:pt x="1504" y="0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 rot="1098150">
              <a:off x="7152317" y="927872"/>
              <a:ext cx="64254" cy="52029"/>
            </a:xfrm>
            <a:custGeom>
              <a:avLst/>
              <a:gdLst/>
              <a:ahLst/>
              <a:cxnLst/>
              <a:rect l="l" t="t" r="r" b="b"/>
              <a:pathLst>
                <a:path w="1540" h="1247" extrusionOk="0">
                  <a:moveTo>
                    <a:pt x="770" y="1"/>
                  </a:moveTo>
                  <a:cubicBezTo>
                    <a:pt x="0" y="74"/>
                    <a:pt x="0" y="1210"/>
                    <a:pt x="770" y="1247"/>
                  </a:cubicBezTo>
                  <a:cubicBezTo>
                    <a:pt x="1540" y="1210"/>
                    <a:pt x="1540" y="74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 rot="1098150">
              <a:off x="7055589" y="1075162"/>
              <a:ext cx="67341" cy="50527"/>
            </a:xfrm>
            <a:custGeom>
              <a:avLst/>
              <a:gdLst/>
              <a:ahLst/>
              <a:cxnLst/>
              <a:rect l="l" t="t" r="r" b="b"/>
              <a:pathLst>
                <a:path w="1614" h="1211" extrusionOk="0">
                  <a:moveTo>
                    <a:pt x="807" y="1"/>
                  </a:moveTo>
                  <a:cubicBezTo>
                    <a:pt x="1" y="1"/>
                    <a:pt x="1" y="1210"/>
                    <a:pt x="807" y="1210"/>
                  </a:cubicBezTo>
                  <a:cubicBezTo>
                    <a:pt x="1613" y="1210"/>
                    <a:pt x="1613" y="1"/>
                    <a:pt x="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 rot="1098150">
              <a:off x="6994161" y="1232816"/>
              <a:ext cx="62752" cy="47439"/>
            </a:xfrm>
            <a:custGeom>
              <a:avLst/>
              <a:gdLst/>
              <a:ahLst/>
              <a:cxnLst/>
              <a:rect l="l" t="t" r="r" b="b"/>
              <a:pathLst>
                <a:path w="1504" h="1137" extrusionOk="0">
                  <a:moveTo>
                    <a:pt x="770" y="1"/>
                  </a:moveTo>
                  <a:cubicBezTo>
                    <a:pt x="1" y="1"/>
                    <a:pt x="1" y="1137"/>
                    <a:pt x="770" y="1137"/>
                  </a:cubicBezTo>
                  <a:cubicBezTo>
                    <a:pt x="1504" y="1137"/>
                    <a:pt x="1504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13"/>
          <p:cNvGrpSpPr/>
          <p:nvPr/>
        </p:nvGrpSpPr>
        <p:grpSpPr>
          <a:xfrm>
            <a:off x="7974546" y="3871244"/>
            <a:ext cx="1189248" cy="1346839"/>
            <a:chOff x="7954496" y="6939294"/>
            <a:chExt cx="1189248" cy="1346839"/>
          </a:xfrm>
        </p:grpSpPr>
        <p:sp>
          <p:nvSpPr>
            <p:cNvPr id="447" name="Google Shape;447;p13"/>
            <p:cNvSpPr/>
            <p:nvPr/>
          </p:nvSpPr>
          <p:spPr>
            <a:xfrm rot="974856">
              <a:off x="8083502" y="7121835"/>
              <a:ext cx="931237" cy="1055092"/>
            </a:xfrm>
            <a:custGeom>
              <a:avLst/>
              <a:gdLst/>
              <a:ahLst/>
              <a:cxnLst/>
              <a:rect l="l" t="t" r="r" b="b"/>
              <a:pathLst>
                <a:path w="37248" h="42202" extrusionOk="0">
                  <a:moveTo>
                    <a:pt x="2456" y="1880"/>
                  </a:moveTo>
                  <a:lnTo>
                    <a:pt x="10047" y="6560"/>
                  </a:lnTo>
                  <a:lnTo>
                    <a:pt x="14885" y="9529"/>
                  </a:lnTo>
                  <a:cubicBezTo>
                    <a:pt x="16425" y="10482"/>
                    <a:pt x="18001" y="11362"/>
                    <a:pt x="19468" y="12425"/>
                  </a:cubicBezTo>
                  <a:cubicBezTo>
                    <a:pt x="20170" y="12905"/>
                    <a:pt x="20817" y="13451"/>
                    <a:pt x="21402" y="14058"/>
                  </a:cubicBezTo>
                  <a:lnTo>
                    <a:pt x="21402" y="14058"/>
                  </a:lnTo>
                  <a:cubicBezTo>
                    <a:pt x="18808" y="12956"/>
                    <a:pt x="16269" y="11697"/>
                    <a:pt x="13822" y="10299"/>
                  </a:cubicBezTo>
                  <a:cubicBezTo>
                    <a:pt x="10743" y="8502"/>
                    <a:pt x="7810" y="6450"/>
                    <a:pt x="5061" y="4177"/>
                  </a:cubicBezTo>
                  <a:cubicBezTo>
                    <a:pt x="4159" y="3442"/>
                    <a:pt x="3293" y="2672"/>
                    <a:pt x="2456" y="1880"/>
                  </a:cubicBezTo>
                  <a:close/>
                  <a:moveTo>
                    <a:pt x="415" y="1"/>
                  </a:moveTo>
                  <a:cubicBezTo>
                    <a:pt x="179" y="1"/>
                    <a:pt x="0" y="295"/>
                    <a:pt x="186" y="511"/>
                  </a:cubicBezTo>
                  <a:cubicBezTo>
                    <a:pt x="2752" y="3040"/>
                    <a:pt x="5501" y="5350"/>
                    <a:pt x="8434" y="7476"/>
                  </a:cubicBezTo>
                  <a:cubicBezTo>
                    <a:pt x="11366" y="9565"/>
                    <a:pt x="14482" y="11435"/>
                    <a:pt x="17745" y="13011"/>
                  </a:cubicBezTo>
                  <a:cubicBezTo>
                    <a:pt x="19190" y="13719"/>
                    <a:pt x="20684" y="14380"/>
                    <a:pt x="22205" y="14974"/>
                  </a:cubicBezTo>
                  <a:lnTo>
                    <a:pt x="22205" y="14974"/>
                  </a:lnTo>
                  <a:cubicBezTo>
                    <a:pt x="22470" y="15307"/>
                    <a:pt x="22718" y="15655"/>
                    <a:pt x="22950" y="16017"/>
                  </a:cubicBezTo>
                  <a:cubicBezTo>
                    <a:pt x="23903" y="17484"/>
                    <a:pt x="24673" y="19097"/>
                    <a:pt x="25480" y="20673"/>
                  </a:cubicBezTo>
                  <a:cubicBezTo>
                    <a:pt x="27276" y="24045"/>
                    <a:pt x="29036" y="27381"/>
                    <a:pt x="30832" y="30754"/>
                  </a:cubicBezTo>
                  <a:cubicBezTo>
                    <a:pt x="32628" y="34126"/>
                    <a:pt x="34388" y="37499"/>
                    <a:pt x="36221" y="40871"/>
                  </a:cubicBezTo>
                  <a:lnTo>
                    <a:pt x="36917" y="42118"/>
                  </a:lnTo>
                  <a:cubicBezTo>
                    <a:pt x="36941" y="42177"/>
                    <a:pt x="36988" y="42202"/>
                    <a:pt x="37037" y="42202"/>
                  </a:cubicBezTo>
                  <a:cubicBezTo>
                    <a:pt x="37138" y="42202"/>
                    <a:pt x="37248" y="42095"/>
                    <a:pt x="37174" y="41971"/>
                  </a:cubicBezTo>
                  <a:lnTo>
                    <a:pt x="37174" y="41971"/>
                  </a:lnTo>
                  <a:lnTo>
                    <a:pt x="37174" y="42008"/>
                  </a:lnTo>
                  <a:cubicBezTo>
                    <a:pt x="35451" y="38562"/>
                    <a:pt x="33691" y="35153"/>
                    <a:pt x="31932" y="31744"/>
                  </a:cubicBezTo>
                  <a:cubicBezTo>
                    <a:pt x="30135" y="28298"/>
                    <a:pt x="28376" y="24925"/>
                    <a:pt x="26579" y="21516"/>
                  </a:cubicBezTo>
                  <a:cubicBezTo>
                    <a:pt x="25736" y="19866"/>
                    <a:pt x="24930" y="18253"/>
                    <a:pt x="24050" y="16640"/>
                  </a:cubicBezTo>
                  <a:cubicBezTo>
                    <a:pt x="23811" y="16205"/>
                    <a:pt x="23549" y="15783"/>
                    <a:pt x="23266" y="15375"/>
                  </a:cubicBezTo>
                  <a:lnTo>
                    <a:pt x="23266" y="15375"/>
                  </a:lnTo>
                  <a:cubicBezTo>
                    <a:pt x="23283" y="15382"/>
                    <a:pt x="23300" y="15388"/>
                    <a:pt x="23317" y="15394"/>
                  </a:cubicBezTo>
                  <a:cubicBezTo>
                    <a:pt x="23345" y="15405"/>
                    <a:pt x="23372" y="15409"/>
                    <a:pt x="23397" y="15409"/>
                  </a:cubicBezTo>
                  <a:cubicBezTo>
                    <a:pt x="23634" y="15409"/>
                    <a:pt x="23725" y="14980"/>
                    <a:pt x="23427" y="14881"/>
                  </a:cubicBezTo>
                  <a:cubicBezTo>
                    <a:pt x="23176" y="14783"/>
                    <a:pt x="22926" y="14684"/>
                    <a:pt x="22676" y="14584"/>
                  </a:cubicBezTo>
                  <a:lnTo>
                    <a:pt x="22676" y="14584"/>
                  </a:lnTo>
                  <a:cubicBezTo>
                    <a:pt x="22149" y="13924"/>
                    <a:pt x="21565" y="13311"/>
                    <a:pt x="20934" y="12755"/>
                  </a:cubicBezTo>
                  <a:cubicBezTo>
                    <a:pt x="19504" y="11692"/>
                    <a:pt x="18038" y="10739"/>
                    <a:pt x="16498" y="9859"/>
                  </a:cubicBezTo>
                  <a:lnTo>
                    <a:pt x="11586" y="6816"/>
                  </a:lnTo>
                  <a:lnTo>
                    <a:pt x="1762" y="804"/>
                  </a:lnTo>
                  <a:lnTo>
                    <a:pt x="651" y="97"/>
                  </a:lnTo>
                  <a:lnTo>
                    <a:pt x="651" y="97"/>
                  </a:lnTo>
                  <a:cubicBezTo>
                    <a:pt x="643" y="89"/>
                    <a:pt x="634" y="80"/>
                    <a:pt x="625" y="71"/>
                  </a:cubicBezTo>
                  <a:lnTo>
                    <a:pt x="621" y="78"/>
                  </a:lnTo>
                  <a:lnTo>
                    <a:pt x="552" y="34"/>
                  </a:lnTo>
                  <a:cubicBezTo>
                    <a:pt x="506" y="11"/>
                    <a:pt x="459" y="1"/>
                    <a:pt x="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 rot="974856">
              <a:off x="8696647" y="7439835"/>
              <a:ext cx="33026" cy="118630"/>
            </a:xfrm>
            <a:custGeom>
              <a:avLst/>
              <a:gdLst/>
              <a:ahLst/>
              <a:cxnLst/>
              <a:rect l="l" t="t" r="r" b="b"/>
              <a:pathLst>
                <a:path w="1321" h="4745" extrusionOk="0">
                  <a:moveTo>
                    <a:pt x="639" y="1472"/>
                  </a:moveTo>
                  <a:lnTo>
                    <a:pt x="639" y="1472"/>
                  </a:lnTo>
                  <a:cubicBezTo>
                    <a:pt x="735" y="2324"/>
                    <a:pt x="667" y="3191"/>
                    <a:pt x="435" y="4014"/>
                  </a:cubicBezTo>
                  <a:lnTo>
                    <a:pt x="435" y="4014"/>
                  </a:lnTo>
                  <a:cubicBezTo>
                    <a:pt x="431" y="3162"/>
                    <a:pt x="499" y="2312"/>
                    <a:pt x="639" y="1472"/>
                  </a:cubicBezTo>
                  <a:close/>
                  <a:moveTo>
                    <a:pt x="661" y="0"/>
                  </a:moveTo>
                  <a:cubicBezTo>
                    <a:pt x="569" y="0"/>
                    <a:pt x="477" y="55"/>
                    <a:pt x="441" y="165"/>
                  </a:cubicBezTo>
                  <a:cubicBezTo>
                    <a:pt x="74" y="1558"/>
                    <a:pt x="1" y="2988"/>
                    <a:pt x="184" y="4381"/>
                  </a:cubicBezTo>
                  <a:cubicBezTo>
                    <a:pt x="198" y="4449"/>
                    <a:pt x="236" y="4487"/>
                    <a:pt x="281" y="4498"/>
                  </a:cubicBezTo>
                  <a:lnTo>
                    <a:pt x="281" y="4498"/>
                  </a:lnTo>
                  <a:cubicBezTo>
                    <a:pt x="250" y="4652"/>
                    <a:pt x="378" y="4745"/>
                    <a:pt x="517" y="4745"/>
                  </a:cubicBezTo>
                  <a:cubicBezTo>
                    <a:pt x="613" y="4745"/>
                    <a:pt x="714" y="4700"/>
                    <a:pt x="771" y="4601"/>
                  </a:cubicBezTo>
                  <a:cubicBezTo>
                    <a:pt x="1284" y="3171"/>
                    <a:pt x="1320" y="1595"/>
                    <a:pt x="880" y="165"/>
                  </a:cubicBezTo>
                  <a:cubicBezTo>
                    <a:pt x="844" y="55"/>
                    <a:pt x="752" y="0"/>
                    <a:pt x="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 rot="974856">
              <a:off x="8746818" y="7471599"/>
              <a:ext cx="38527" cy="261810"/>
            </a:xfrm>
            <a:custGeom>
              <a:avLst/>
              <a:gdLst/>
              <a:ahLst/>
              <a:cxnLst/>
              <a:rect l="l" t="t" r="r" b="b"/>
              <a:pathLst>
                <a:path w="1541" h="10472" extrusionOk="0">
                  <a:moveTo>
                    <a:pt x="757" y="1375"/>
                  </a:moveTo>
                  <a:lnTo>
                    <a:pt x="757" y="1375"/>
                  </a:lnTo>
                  <a:cubicBezTo>
                    <a:pt x="970" y="2562"/>
                    <a:pt x="1029" y="3765"/>
                    <a:pt x="917" y="4968"/>
                  </a:cubicBezTo>
                  <a:cubicBezTo>
                    <a:pt x="844" y="5738"/>
                    <a:pt x="697" y="6544"/>
                    <a:pt x="514" y="7314"/>
                  </a:cubicBezTo>
                  <a:cubicBezTo>
                    <a:pt x="513" y="7317"/>
                    <a:pt x="512" y="7320"/>
                    <a:pt x="510" y="7323"/>
                  </a:cubicBezTo>
                  <a:lnTo>
                    <a:pt x="510" y="7323"/>
                  </a:lnTo>
                  <a:cubicBezTo>
                    <a:pt x="464" y="6662"/>
                    <a:pt x="441" y="5968"/>
                    <a:pt x="441" y="5298"/>
                  </a:cubicBezTo>
                  <a:cubicBezTo>
                    <a:pt x="441" y="3984"/>
                    <a:pt x="552" y="2671"/>
                    <a:pt x="757" y="1375"/>
                  </a:cubicBezTo>
                  <a:close/>
                  <a:moveTo>
                    <a:pt x="734" y="1"/>
                  </a:moveTo>
                  <a:cubicBezTo>
                    <a:pt x="642" y="1"/>
                    <a:pt x="551" y="56"/>
                    <a:pt x="514" y="166"/>
                  </a:cubicBezTo>
                  <a:cubicBezTo>
                    <a:pt x="148" y="1852"/>
                    <a:pt x="1" y="3575"/>
                    <a:pt x="38" y="5298"/>
                  </a:cubicBezTo>
                  <a:cubicBezTo>
                    <a:pt x="38" y="6141"/>
                    <a:pt x="74" y="7021"/>
                    <a:pt x="184" y="7864"/>
                  </a:cubicBezTo>
                  <a:cubicBezTo>
                    <a:pt x="197" y="8014"/>
                    <a:pt x="211" y="8163"/>
                    <a:pt x="228" y="8311"/>
                  </a:cubicBezTo>
                  <a:lnTo>
                    <a:pt x="228" y="8311"/>
                  </a:lnTo>
                  <a:cubicBezTo>
                    <a:pt x="152" y="8732"/>
                    <a:pt x="127" y="9159"/>
                    <a:pt x="148" y="9587"/>
                  </a:cubicBezTo>
                  <a:cubicBezTo>
                    <a:pt x="148" y="9752"/>
                    <a:pt x="267" y="9834"/>
                    <a:pt x="386" y="9834"/>
                  </a:cubicBezTo>
                  <a:cubicBezTo>
                    <a:pt x="424" y="9834"/>
                    <a:pt x="461" y="9826"/>
                    <a:pt x="495" y="9809"/>
                  </a:cubicBezTo>
                  <a:lnTo>
                    <a:pt x="495" y="9809"/>
                  </a:lnTo>
                  <a:cubicBezTo>
                    <a:pt x="545" y="10006"/>
                    <a:pt x="600" y="10201"/>
                    <a:pt x="661" y="10393"/>
                  </a:cubicBezTo>
                  <a:cubicBezTo>
                    <a:pt x="678" y="10444"/>
                    <a:pt x="726" y="10472"/>
                    <a:pt x="774" y="10472"/>
                  </a:cubicBezTo>
                  <a:cubicBezTo>
                    <a:pt x="828" y="10472"/>
                    <a:pt x="881" y="10435"/>
                    <a:pt x="881" y="10357"/>
                  </a:cubicBezTo>
                  <a:lnTo>
                    <a:pt x="881" y="10320"/>
                  </a:lnTo>
                  <a:cubicBezTo>
                    <a:pt x="822" y="9889"/>
                    <a:pt x="753" y="9449"/>
                    <a:pt x="690" y="9003"/>
                  </a:cubicBezTo>
                  <a:lnTo>
                    <a:pt x="690" y="9003"/>
                  </a:lnTo>
                  <a:cubicBezTo>
                    <a:pt x="773" y="8393"/>
                    <a:pt x="897" y="7788"/>
                    <a:pt x="1064" y="7204"/>
                  </a:cubicBezTo>
                  <a:cubicBezTo>
                    <a:pt x="1247" y="6434"/>
                    <a:pt x="1357" y="5664"/>
                    <a:pt x="1431" y="4858"/>
                  </a:cubicBezTo>
                  <a:cubicBezTo>
                    <a:pt x="1541" y="3282"/>
                    <a:pt x="1357" y="1705"/>
                    <a:pt x="954" y="166"/>
                  </a:cubicBezTo>
                  <a:cubicBezTo>
                    <a:pt x="917" y="56"/>
                    <a:pt x="826" y="1"/>
                    <a:pt x="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 rot="974856">
              <a:off x="8456790" y="7525876"/>
              <a:ext cx="336913" cy="244385"/>
            </a:xfrm>
            <a:custGeom>
              <a:avLst/>
              <a:gdLst/>
              <a:ahLst/>
              <a:cxnLst/>
              <a:rect l="l" t="t" r="r" b="b"/>
              <a:pathLst>
                <a:path w="13476" h="9775" extrusionOk="0">
                  <a:moveTo>
                    <a:pt x="1793" y="925"/>
                  </a:moveTo>
                  <a:cubicBezTo>
                    <a:pt x="5163" y="1974"/>
                    <a:pt x="8204" y="3873"/>
                    <a:pt x="10574" y="6498"/>
                  </a:cubicBezTo>
                  <a:cubicBezTo>
                    <a:pt x="11302" y="7259"/>
                    <a:pt x="11940" y="8080"/>
                    <a:pt x="12516" y="8961"/>
                  </a:cubicBezTo>
                  <a:lnTo>
                    <a:pt x="12516" y="8961"/>
                  </a:lnTo>
                  <a:cubicBezTo>
                    <a:pt x="8852" y="7596"/>
                    <a:pt x="6232" y="4636"/>
                    <a:pt x="3315" y="2136"/>
                  </a:cubicBezTo>
                  <a:cubicBezTo>
                    <a:pt x="2828" y="1710"/>
                    <a:pt x="2319" y="1306"/>
                    <a:pt x="1793" y="925"/>
                  </a:cubicBezTo>
                  <a:close/>
                  <a:moveTo>
                    <a:pt x="12920" y="9101"/>
                  </a:moveTo>
                  <a:lnTo>
                    <a:pt x="12923" y="9105"/>
                  </a:lnTo>
                  <a:lnTo>
                    <a:pt x="12923" y="9105"/>
                  </a:lnTo>
                  <a:cubicBezTo>
                    <a:pt x="12923" y="9104"/>
                    <a:pt x="12922" y="9104"/>
                    <a:pt x="12921" y="9104"/>
                  </a:cubicBezTo>
                  <a:lnTo>
                    <a:pt x="12921" y="9104"/>
                  </a:lnTo>
                  <a:cubicBezTo>
                    <a:pt x="12921" y="9103"/>
                    <a:pt x="12920" y="9102"/>
                    <a:pt x="12920" y="9101"/>
                  </a:cubicBezTo>
                  <a:close/>
                  <a:moveTo>
                    <a:pt x="386" y="1"/>
                  </a:moveTo>
                  <a:cubicBezTo>
                    <a:pt x="136" y="1"/>
                    <a:pt x="1" y="355"/>
                    <a:pt x="236" y="523"/>
                  </a:cubicBezTo>
                  <a:cubicBezTo>
                    <a:pt x="3829" y="2686"/>
                    <a:pt x="6321" y="6132"/>
                    <a:pt x="9877" y="8331"/>
                  </a:cubicBezTo>
                  <a:cubicBezTo>
                    <a:pt x="10830" y="8954"/>
                    <a:pt x="11857" y="9431"/>
                    <a:pt x="12956" y="9761"/>
                  </a:cubicBezTo>
                  <a:cubicBezTo>
                    <a:pt x="12991" y="9770"/>
                    <a:pt x="13023" y="9774"/>
                    <a:pt x="13054" y="9774"/>
                  </a:cubicBezTo>
                  <a:cubicBezTo>
                    <a:pt x="13381" y="9774"/>
                    <a:pt x="13475" y="9275"/>
                    <a:pt x="13140" y="9174"/>
                  </a:cubicBezTo>
                  <a:cubicBezTo>
                    <a:pt x="13073" y="9153"/>
                    <a:pt x="13007" y="9132"/>
                    <a:pt x="12941" y="9110"/>
                  </a:cubicBezTo>
                  <a:lnTo>
                    <a:pt x="12941" y="9110"/>
                  </a:lnTo>
                  <a:cubicBezTo>
                    <a:pt x="10851" y="5494"/>
                    <a:pt x="7631" y="2682"/>
                    <a:pt x="3792" y="1073"/>
                  </a:cubicBezTo>
                  <a:cubicBezTo>
                    <a:pt x="2692" y="633"/>
                    <a:pt x="1592" y="266"/>
                    <a:pt x="456" y="10"/>
                  </a:cubicBezTo>
                  <a:cubicBezTo>
                    <a:pt x="432" y="4"/>
                    <a:pt x="409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 rot="974856">
              <a:off x="8786142" y="7588859"/>
              <a:ext cx="52252" cy="329413"/>
            </a:xfrm>
            <a:custGeom>
              <a:avLst/>
              <a:gdLst/>
              <a:ahLst/>
              <a:cxnLst/>
              <a:rect l="l" t="t" r="r" b="b"/>
              <a:pathLst>
                <a:path w="2090" h="13176" extrusionOk="0">
                  <a:moveTo>
                    <a:pt x="897" y="1697"/>
                  </a:moveTo>
                  <a:cubicBezTo>
                    <a:pt x="1435" y="4326"/>
                    <a:pt x="1524" y="7020"/>
                    <a:pt x="1210" y="9687"/>
                  </a:cubicBezTo>
                  <a:cubicBezTo>
                    <a:pt x="1147" y="10271"/>
                    <a:pt x="1049" y="10854"/>
                    <a:pt x="936" y="11438"/>
                  </a:cubicBezTo>
                  <a:lnTo>
                    <a:pt x="936" y="11438"/>
                  </a:lnTo>
                  <a:cubicBezTo>
                    <a:pt x="827" y="10793"/>
                    <a:pt x="729" y="10148"/>
                    <a:pt x="660" y="9504"/>
                  </a:cubicBezTo>
                  <a:cubicBezTo>
                    <a:pt x="587" y="8514"/>
                    <a:pt x="513" y="7488"/>
                    <a:pt x="513" y="6461"/>
                  </a:cubicBezTo>
                  <a:cubicBezTo>
                    <a:pt x="513" y="4862"/>
                    <a:pt x="647" y="3262"/>
                    <a:pt x="897" y="1697"/>
                  </a:cubicBezTo>
                  <a:close/>
                  <a:moveTo>
                    <a:pt x="880" y="0"/>
                  </a:moveTo>
                  <a:cubicBezTo>
                    <a:pt x="770" y="0"/>
                    <a:pt x="660" y="64"/>
                    <a:pt x="623" y="193"/>
                  </a:cubicBezTo>
                  <a:cubicBezTo>
                    <a:pt x="184" y="2246"/>
                    <a:pt x="0" y="4335"/>
                    <a:pt x="0" y="6461"/>
                  </a:cubicBezTo>
                  <a:cubicBezTo>
                    <a:pt x="0" y="8514"/>
                    <a:pt x="212" y="10566"/>
                    <a:pt x="706" y="12550"/>
                  </a:cubicBezTo>
                  <a:lnTo>
                    <a:pt x="706" y="12550"/>
                  </a:lnTo>
                  <a:cubicBezTo>
                    <a:pt x="691" y="12622"/>
                    <a:pt x="676" y="12694"/>
                    <a:pt x="660" y="12766"/>
                  </a:cubicBezTo>
                  <a:cubicBezTo>
                    <a:pt x="593" y="13012"/>
                    <a:pt x="784" y="13176"/>
                    <a:pt x="969" y="13176"/>
                  </a:cubicBezTo>
                  <a:cubicBezTo>
                    <a:pt x="1087" y="13176"/>
                    <a:pt x="1204" y="13108"/>
                    <a:pt x="1247" y="12950"/>
                  </a:cubicBezTo>
                  <a:cubicBezTo>
                    <a:pt x="1833" y="10860"/>
                    <a:pt x="2090" y="8697"/>
                    <a:pt x="2016" y="6571"/>
                  </a:cubicBezTo>
                  <a:cubicBezTo>
                    <a:pt x="1980" y="4408"/>
                    <a:pt x="1686" y="2282"/>
                    <a:pt x="1137" y="193"/>
                  </a:cubicBezTo>
                  <a:cubicBezTo>
                    <a:pt x="1100" y="64"/>
                    <a:pt x="990" y="0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 rot="974856">
              <a:off x="8568478" y="6959976"/>
              <a:ext cx="236059" cy="618025"/>
            </a:xfrm>
            <a:custGeom>
              <a:avLst/>
              <a:gdLst/>
              <a:ahLst/>
              <a:cxnLst/>
              <a:rect l="l" t="t" r="r" b="b"/>
              <a:pathLst>
                <a:path w="9442" h="24720" extrusionOk="0">
                  <a:moveTo>
                    <a:pt x="1334" y="1388"/>
                  </a:moveTo>
                  <a:cubicBezTo>
                    <a:pt x="2725" y="4292"/>
                    <a:pt x="4104" y="7184"/>
                    <a:pt x="5096" y="10225"/>
                  </a:cubicBezTo>
                  <a:cubicBezTo>
                    <a:pt x="5645" y="11875"/>
                    <a:pt x="6049" y="13598"/>
                    <a:pt x="6342" y="15358"/>
                  </a:cubicBezTo>
                  <a:cubicBezTo>
                    <a:pt x="6546" y="16787"/>
                    <a:pt x="6624" y="18248"/>
                    <a:pt x="6839" y="19681"/>
                  </a:cubicBezTo>
                  <a:lnTo>
                    <a:pt x="6839" y="19681"/>
                  </a:lnTo>
                  <a:cubicBezTo>
                    <a:pt x="6595" y="19180"/>
                    <a:pt x="6306" y="18693"/>
                    <a:pt x="6012" y="18217"/>
                  </a:cubicBezTo>
                  <a:cubicBezTo>
                    <a:pt x="5169" y="16934"/>
                    <a:pt x="4436" y="15614"/>
                    <a:pt x="3776" y="14221"/>
                  </a:cubicBezTo>
                  <a:cubicBezTo>
                    <a:pt x="2456" y="11472"/>
                    <a:pt x="1613" y="8502"/>
                    <a:pt x="1320" y="5497"/>
                  </a:cubicBezTo>
                  <a:cubicBezTo>
                    <a:pt x="1173" y="4121"/>
                    <a:pt x="1191" y="2745"/>
                    <a:pt x="1334" y="1388"/>
                  </a:cubicBezTo>
                  <a:close/>
                  <a:moveTo>
                    <a:pt x="1153" y="0"/>
                  </a:moveTo>
                  <a:cubicBezTo>
                    <a:pt x="1009" y="0"/>
                    <a:pt x="864" y="75"/>
                    <a:pt x="843" y="218"/>
                  </a:cubicBezTo>
                  <a:cubicBezTo>
                    <a:pt x="0" y="6266"/>
                    <a:pt x="1760" y="12498"/>
                    <a:pt x="5059" y="17630"/>
                  </a:cubicBezTo>
                  <a:cubicBezTo>
                    <a:pt x="5975" y="19060"/>
                    <a:pt x="7185" y="20490"/>
                    <a:pt x="7295" y="22286"/>
                  </a:cubicBezTo>
                  <a:cubicBezTo>
                    <a:pt x="7295" y="22359"/>
                    <a:pt x="7350" y="22396"/>
                    <a:pt x="7405" y="22396"/>
                  </a:cubicBezTo>
                  <a:cubicBezTo>
                    <a:pt x="7425" y="22396"/>
                    <a:pt x="7444" y="22391"/>
                    <a:pt x="7462" y="22382"/>
                  </a:cubicBezTo>
                  <a:lnTo>
                    <a:pt x="7462" y="22382"/>
                  </a:lnTo>
                  <a:cubicBezTo>
                    <a:pt x="7467" y="22399"/>
                    <a:pt x="7473" y="22416"/>
                    <a:pt x="7478" y="22433"/>
                  </a:cubicBezTo>
                  <a:cubicBezTo>
                    <a:pt x="7808" y="23239"/>
                    <a:pt x="8248" y="23972"/>
                    <a:pt x="8798" y="24632"/>
                  </a:cubicBezTo>
                  <a:cubicBezTo>
                    <a:pt x="8851" y="24693"/>
                    <a:pt x="8918" y="24719"/>
                    <a:pt x="8987" y="24719"/>
                  </a:cubicBezTo>
                  <a:cubicBezTo>
                    <a:pt x="9206" y="24719"/>
                    <a:pt x="9442" y="24461"/>
                    <a:pt x="9275" y="24265"/>
                  </a:cubicBezTo>
                  <a:cubicBezTo>
                    <a:pt x="8432" y="23019"/>
                    <a:pt x="7882" y="21626"/>
                    <a:pt x="7662" y="20123"/>
                  </a:cubicBezTo>
                  <a:cubicBezTo>
                    <a:pt x="7368" y="18620"/>
                    <a:pt x="7295" y="17080"/>
                    <a:pt x="7075" y="15577"/>
                  </a:cubicBezTo>
                  <a:cubicBezTo>
                    <a:pt x="6525" y="12132"/>
                    <a:pt x="5499" y="8759"/>
                    <a:pt x="3996" y="5570"/>
                  </a:cubicBezTo>
                  <a:cubicBezTo>
                    <a:pt x="3189" y="3737"/>
                    <a:pt x="2310" y="1941"/>
                    <a:pt x="1430" y="144"/>
                  </a:cubicBezTo>
                  <a:cubicBezTo>
                    <a:pt x="1381" y="47"/>
                    <a:pt x="1268" y="0"/>
                    <a:pt x="1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3"/>
          <p:cNvSpPr/>
          <p:nvPr/>
        </p:nvSpPr>
        <p:spPr>
          <a:xfrm rot="4151670">
            <a:off x="7560579" y="627924"/>
            <a:ext cx="2347071" cy="346453"/>
          </a:xfrm>
          <a:custGeom>
            <a:avLst/>
            <a:gdLst/>
            <a:ahLst/>
            <a:cxnLst/>
            <a:rect l="l" t="t" r="r" b="b"/>
            <a:pathLst>
              <a:path w="93882" h="13858" fill="none" extrusionOk="0">
                <a:moveTo>
                  <a:pt x="0" y="1"/>
                </a:moveTo>
                <a:cubicBezTo>
                  <a:pt x="6195" y="3667"/>
                  <a:pt x="11217" y="9678"/>
                  <a:pt x="18219" y="11401"/>
                </a:cubicBezTo>
                <a:cubicBezTo>
                  <a:pt x="27970" y="13857"/>
                  <a:pt x="37501" y="7186"/>
                  <a:pt x="47362" y="5243"/>
                </a:cubicBezTo>
                <a:cubicBezTo>
                  <a:pt x="54291" y="3886"/>
                  <a:pt x="61439" y="4876"/>
                  <a:pt x="67781" y="7992"/>
                </a:cubicBezTo>
                <a:cubicBezTo>
                  <a:pt x="71044" y="9642"/>
                  <a:pt x="74233" y="11878"/>
                  <a:pt x="77862" y="12061"/>
                </a:cubicBezTo>
                <a:cubicBezTo>
                  <a:pt x="83911" y="12318"/>
                  <a:pt x="88529" y="6892"/>
                  <a:pt x="93882" y="4106"/>
                </a:cubicBez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3665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2_1_1">
    <p:bg>
      <p:bgPr>
        <a:solidFill>
          <a:schemeClr val="accent2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4"/>
          <p:cNvSpPr/>
          <p:nvPr/>
        </p:nvSpPr>
        <p:spPr>
          <a:xfrm rot="3445783">
            <a:off x="6451935" y="3651096"/>
            <a:ext cx="2433880" cy="1782918"/>
          </a:xfrm>
          <a:custGeom>
            <a:avLst/>
            <a:gdLst/>
            <a:ahLst/>
            <a:cxnLst/>
            <a:rect l="l" t="t" r="r" b="b"/>
            <a:pathLst>
              <a:path w="74161" h="54326" extrusionOk="0">
                <a:moveTo>
                  <a:pt x="27432" y="1"/>
                </a:moveTo>
                <a:cubicBezTo>
                  <a:pt x="26716" y="1"/>
                  <a:pt x="26003" y="58"/>
                  <a:pt x="25295" y="191"/>
                </a:cubicBezTo>
                <a:cubicBezTo>
                  <a:pt x="20603" y="1035"/>
                  <a:pt x="17157" y="4994"/>
                  <a:pt x="14371" y="8879"/>
                </a:cubicBezTo>
                <a:cubicBezTo>
                  <a:pt x="13198" y="10566"/>
                  <a:pt x="12025" y="12252"/>
                  <a:pt x="10925" y="13975"/>
                </a:cubicBezTo>
                <a:cubicBezTo>
                  <a:pt x="10302" y="14965"/>
                  <a:pt x="9789" y="16101"/>
                  <a:pt x="9019" y="16981"/>
                </a:cubicBezTo>
                <a:cubicBezTo>
                  <a:pt x="8579" y="17457"/>
                  <a:pt x="8139" y="18007"/>
                  <a:pt x="7809" y="18594"/>
                </a:cubicBezTo>
                <a:cubicBezTo>
                  <a:pt x="6929" y="19950"/>
                  <a:pt x="6123" y="21380"/>
                  <a:pt x="5390" y="22809"/>
                </a:cubicBezTo>
                <a:cubicBezTo>
                  <a:pt x="3923" y="25705"/>
                  <a:pt x="2714" y="28711"/>
                  <a:pt x="1797" y="31827"/>
                </a:cubicBezTo>
                <a:cubicBezTo>
                  <a:pt x="661" y="35603"/>
                  <a:pt x="1" y="40002"/>
                  <a:pt x="2237" y="43265"/>
                </a:cubicBezTo>
                <a:cubicBezTo>
                  <a:pt x="3154" y="44474"/>
                  <a:pt x="4253" y="45501"/>
                  <a:pt x="5536" y="46271"/>
                </a:cubicBezTo>
                <a:cubicBezTo>
                  <a:pt x="11805" y="50523"/>
                  <a:pt x="19430" y="52246"/>
                  <a:pt x="26945" y="53236"/>
                </a:cubicBezTo>
                <a:cubicBezTo>
                  <a:pt x="32638" y="53963"/>
                  <a:pt x="38362" y="54325"/>
                  <a:pt x="44080" y="54325"/>
                </a:cubicBezTo>
                <a:cubicBezTo>
                  <a:pt x="53642" y="54325"/>
                  <a:pt x="63188" y="53311"/>
                  <a:pt x="72547" y="51293"/>
                </a:cubicBezTo>
                <a:cubicBezTo>
                  <a:pt x="73097" y="51183"/>
                  <a:pt x="73610" y="51036"/>
                  <a:pt x="74160" y="50926"/>
                </a:cubicBezTo>
                <a:lnTo>
                  <a:pt x="74160" y="4187"/>
                </a:lnTo>
                <a:lnTo>
                  <a:pt x="74014" y="4260"/>
                </a:lnTo>
                <a:cubicBezTo>
                  <a:pt x="73794" y="4407"/>
                  <a:pt x="73574" y="4517"/>
                  <a:pt x="73354" y="4627"/>
                </a:cubicBezTo>
                <a:cubicBezTo>
                  <a:pt x="71778" y="5360"/>
                  <a:pt x="69871" y="5434"/>
                  <a:pt x="68185" y="5580"/>
                </a:cubicBezTo>
                <a:cubicBezTo>
                  <a:pt x="66956" y="5667"/>
                  <a:pt x="65727" y="5708"/>
                  <a:pt x="64500" y="5708"/>
                </a:cubicBezTo>
                <a:cubicBezTo>
                  <a:pt x="62617" y="5708"/>
                  <a:pt x="60739" y="5611"/>
                  <a:pt x="58874" y="5434"/>
                </a:cubicBezTo>
                <a:cubicBezTo>
                  <a:pt x="50736" y="4700"/>
                  <a:pt x="42634" y="3344"/>
                  <a:pt x="34716" y="1291"/>
                </a:cubicBezTo>
                <a:cubicBezTo>
                  <a:pt x="32336" y="668"/>
                  <a:pt x="29868" y="1"/>
                  <a:pt x="27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4"/>
          <p:cNvSpPr/>
          <p:nvPr/>
        </p:nvSpPr>
        <p:spPr>
          <a:xfrm>
            <a:off x="7348700" y="-210662"/>
            <a:ext cx="1854025" cy="1358150"/>
          </a:xfrm>
          <a:custGeom>
            <a:avLst/>
            <a:gdLst/>
            <a:ahLst/>
            <a:cxnLst/>
            <a:rect l="l" t="t" r="r" b="b"/>
            <a:pathLst>
              <a:path w="74161" h="54326" extrusionOk="0">
                <a:moveTo>
                  <a:pt x="27432" y="1"/>
                </a:moveTo>
                <a:cubicBezTo>
                  <a:pt x="26716" y="1"/>
                  <a:pt x="26003" y="58"/>
                  <a:pt x="25295" y="191"/>
                </a:cubicBezTo>
                <a:cubicBezTo>
                  <a:pt x="20603" y="1035"/>
                  <a:pt x="17157" y="4994"/>
                  <a:pt x="14371" y="8879"/>
                </a:cubicBezTo>
                <a:cubicBezTo>
                  <a:pt x="13198" y="10566"/>
                  <a:pt x="12025" y="12252"/>
                  <a:pt x="10925" y="13975"/>
                </a:cubicBezTo>
                <a:cubicBezTo>
                  <a:pt x="10302" y="14965"/>
                  <a:pt x="9789" y="16101"/>
                  <a:pt x="9019" y="16981"/>
                </a:cubicBezTo>
                <a:cubicBezTo>
                  <a:pt x="8579" y="17457"/>
                  <a:pt x="8139" y="18007"/>
                  <a:pt x="7809" y="18594"/>
                </a:cubicBezTo>
                <a:cubicBezTo>
                  <a:pt x="6929" y="19950"/>
                  <a:pt x="6123" y="21380"/>
                  <a:pt x="5390" y="22809"/>
                </a:cubicBezTo>
                <a:cubicBezTo>
                  <a:pt x="3923" y="25705"/>
                  <a:pt x="2714" y="28711"/>
                  <a:pt x="1797" y="31827"/>
                </a:cubicBezTo>
                <a:cubicBezTo>
                  <a:pt x="661" y="35603"/>
                  <a:pt x="1" y="40002"/>
                  <a:pt x="2237" y="43265"/>
                </a:cubicBezTo>
                <a:cubicBezTo>
                  <a:pt x="3154" y="44474"/>
                  <a:pt x="4253" y="45501"/>
                  <a:pt x="5536" y="46271"/>
                </a:cubicBezTo>
                <a:cubicBezTo>
                  <a:pt x="11805" y="50523"/>
                  <a:pt x="19430" y="52246"/>
                  <a:pt x="26945" y="53236"/>
                </a:cubicBezTo>
                <a:cubicBezTo>
                  <a:pt x="32638" y="53963"/>
                  <a:pt x="38362" y="54325"/>
                  <a:pt x="44080" y="54325"/>
                </a:cubicBezTo>
                <a:cubicBezTo>
                  <a:pt x="53642" y="54325"/>
                  <a:pt x="63188" y="53311"/>
                  <a:pt x="72547" y="51293"/>
                </a:cubicBezTo>
                <a:cubicBezTo>
                  <a:pt x="73097" y="51183"/>
                  <a:pt x="73610" y="51036"/>
                  <a:pt x="74160" y="50926"/>
                </a:cubicBezTo>
                <a:lnTo>
                  <a:pt x="74160" y="4187"/>
                </a:lnTo>
                <a:lnTo>
                  <a:pt x="74014" y="4260"/>
                </a:lnTo>
                <a:cubicBezTo>
                  <a:pt x="73794" y="4407"/>
                  <a:pt x="73574" y="4517"/>
                  <a:pt x="73354" y="4627"/>
                </a:cubicBezTo>
                <a:cubicBezTo>
                  <a:pt x="71778" y="5360"/>
                  <a:pt x="69871" y="5434"/>
                  <a:pt x="68185" y="5580"/>
                </a:cubicBezTo>
                <a:cubicBezTo>
                  <a:pt x="66956" y="5667"/>
                  <a:pt x="65727" y="5708"/>
                  <a:pt x="64500" y="5708"/>
                </a:cubicBezTo>
                <a:cubicBezTo>
                  <a:pt x="62617" y="5708"/>
                  <a:pt x="60739" y="5611"/>
                  <a:pt x="58874" y="5434"/>
                </a:cubicBezTo>
                <a:cubicBezTo>
                  <a:pt x="50736" y="4700"/>
                  <a:pt x="42634" y="3344"/>
                  <a:pt x="34716" y="1291"/>
                </a:cubicBezTo>
                <a:cubicBezTo>
                  <a:pt x="32336" y="668"/>
                  <a:pt x="29868" y="1"/>
                  <a:pt x="274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4">
            <a:hlinkClick r:id="" action="ppaction://noaction"/>
          </p:cNvPr>
          <p:cNvSpPr txBox="1">
            <a:spLocks noGrp="1"/>
          </p:cNvSpPr>
          <p:nvPr>
            <p:ph type="ctrTitle"/>
          </p:nvPr>
        </p:nvSpPr>
        <p:spPr>
          <a:xfrm>
            <a:off x="1746644" y="1250838"/>
            <a:ext cx="2713800" cy="34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58" name="Google Shape;458;p14"/>
          <p:cNvSpPr txBox="1">
            <a:spLocks noGrp="1"/>
          </p:cNvSpPr>
          <p:nvPr>
            <p:ph type="subTitle" idx="1"/>
          </p:nvPr>
        </p:nvSpPr>
        <p:spPr>
          <a:xfrm>
            <a:off x="1746649" y="1636113"/>
            <a:ext cx="2378400" cy="44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14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889139" y="1466538"/>
            <a:ext cx="758400" cy="5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0" name="Google Shape;460;p14">
            <a:hlinkClick r:id="" action="ppaction://noaction"/>
          </p:cNvPr>
          <p:cNvSpPr txBox="1">
            <a:spLocks noGrp="1"/>
          </p:cNvSpPr>
          <p:nvPr>
            <p:ph type="ctrTitle" idx="3"/>
          </p:nvPr>
        </p:nvSpPr>
        <p:spPr>
          <a:xfrm>
            <a:off x="1761272" y="2423634"/>
            <a:ext cx="2713800" cy="34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1" name="Google Shape;461;p14"/>
          <p:cNvSpPr txBox="1">
            <a:spLocks noGrp="1"/>
          </p:cNvSpPr>
          <p:nvPr>
            <p:ph type="subTitle" idx="4"/>
          </p:nvPr>
        </p:nvSpPr>
        <p:spPr>
          <a:xfrm>
            <a:off x="1761275" y="2808919"/>
            <a:ext cx="2378400" cy="44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2" name="Google Shape;462;p14">
            <a:hlinkClick r:id="" action="ppaction://noaction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884812" y="2639336"/>
            <a:ext cx="756000" cy="5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3" name="Google Shape;463;p14">
            <a:hlinkClick r:id="" action="ppaction://noaction"/>
          </p:cNvPr>
          <p:cNvSpPr txBox="1">
            <a:spLocks noGrp="1"/>
          </p:cNvSpPr>
          <p:nvPr>
            <p:ph type="ctrTitle" idx="6"/>
          </p:nvPr>
        </p:nvSpPr>
        <p:spPr>
          <a:xfrm>
            <a:off x="1746644" y="3625930"/>
            <a:ext cx="2713800" cy="34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4" name="Google Shape;464;p14"/>
          <p:cNvSpPr txBox="1">
            <a:spLocks noGrp="1"/>
          </p:cNvSpPr>
          <p:nvPr>
            <p:ph type="subTitle" idx="7"/>
          </p:nvPr>
        </p:nvSpPr>
        <p:spPr>
          <a:xfrm>
            <a:off x="1746649" y="4011233"/>
            <a:ext cx="2378400" cy="44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5" name="Google Shape;465;p14">
            <a:hlinkClick r:id="" action="ppaction://noaction"/>
          </p:cNvPr>
          <p:cNvSpPr txBox="1">
            <a:spLocks noGrp="1"/>
          </p:cNvSpPr>
          <p:nvPr>
            <p:ph type="title" idx="8" hasCustomPrompt="1"/>
          </p:nvPr>
        </p:nvSpPr>
        <p:spPr>
          <a:xfrm>
            <a:off x="889139" y="3841626"/>
            <a:ext cx="758400" cy="5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6" name="Google Shape;466;p14">
            <a:hlinkClick r:id="" action="ppaction://noaction"/>
          </p:cNvPr>
          <p:cNvSpPr txBox="1">
            <a:spLocks noGrp="1"/>
          </p:cNvSpPr>
          <p:nvPr>
            <p:ph type="ctrTitle" idx="9"/>
          </p:nvPr>
        </p:nvSpPr>
        <p:spPr>
          <a:xfrm>
            <a:off x="5449247" y="1240331"/>
            <a:ext cx="2713800" cy="34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7" name="Google Shape;467;p14"/>
          <p:cNvSpPr txBox="1">
            <a:spLocks noGrp="1"/>
          </p:cNvSpPr>
          <p:nvPr>
            <p:ph type="subTitle" idx="13"/>
          </p:nvPr>
        </p:nvSpPr>
        <p:spPr>
          <a:xfrm>
            <a:off x="5449250" y="1625663"/>
            <a:ext cx="2378400" cy="44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8" name="Google Shape;468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4578323" y="1456038"/>
            <a:ext cx="756000" cy="5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4"/>
          <p:cNvSpPr txBox="1">
            <a:spLocks noGrp="1"/>
          </p:cNvSpPr>
          <p:nvPr>
            <p:ph type="ctrTitle" idx="15"/>
          </p:nvPr>
        </p:nvSpPr>
        <p:spPr>
          <a:xfrm>
            <a:off x="713225" y="512249"/>
            <a:ext cx="7717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0" name="Google Shape;470;p14"/>
          <p:cNvSpPr/>
          <p:nvPr/>
        </p:nvSpPr>
        <p:spPr>
          <a:xfrm rot="-7736101">
            <a:off x="-1089604" y="2969126"/>
            <a:ext cx="1724945" cy="1024204"/>
          </a:xfrm>
          <a:custGeom>
            <a:avLst/>
            <a:gdLst/>
            <a:ahLst/>
            <a:cxnLst/>
            <a:rect l="l" t="t" r="r" b="b"/>
            <a:pathLst>
              <a:path w="52789" h="31344" extrusionOk="0">
                <a:moveTo>
                  <a:pt x="1" y="1"/>
                </a:moveTo>
                <a:lnTo>
                  <a:pt x="1" y="18587"/>
                </a:lnTo>
                <a:cubicBezTo>
                  <a:pt x="5866" y="19393"/>
                  <a:pt x="11621" y="21043"/>
                  <a:pt x="16680" y="24122"/>
                </a:cubicBezTo>
                <a:cubicBezTo>
                  <a:pt x="19759" y="25991"/>
                  <a:pt x="22509" y="28448"/>
                  <a:pt x="24671" y="31344"/>
                </a:cubicBezTo>
                <a:lnTo>
                  <a:pt x="52788" y="31344"/>
                </a:lnTo>
                <a:cubicBezTo>
                  <a:pt x="47546" y="20786"/>
                  <a:pt x="36915" y="13418"/>
                  <a:pt x="26138" y="8249"/>
                </a:cubicBezTo>
                <a:cubicBezTo>
                  <a:pt x="23498" y="6966"/>
                  <a:pt x="20786" y="5830"/>
                  <a:pt x="18073" y="4767"/>
                </a:cubicBezTo>
                <a:cubicBezTo>
                  <a:pt x="13234" y="2897"/>
                  <a:pt x="8249" y="1467"/>
                  <a:pt x="3153" y="588"/>
                </a:cubicBezTo>
                <a:cubicBezTo>
                  <a:pt x="2163" y="404"/>
                  <a:pt x="1100" y="184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14"/>
          <p:cNvGrpSpPr/>
          <p:nvPr/>
        </p:nvGrpSpPr>
        <p:grpSpPr>
          <a:xfrm rot="-6643864">
            <a:off x="7142721" y="-39999"/>
            <a:ext cx="696326" cy="1016237"/>
            <a:chOff x="6988300" y="272724"/>
            <a:chExt cx="696291" cy="1016185"/>
          </a:xfrm>
        </p:grpSpPr>
        <p:sp>
          <p:nvSpPr>
            <p:cNvPr id="472" name="Google Shape;472;p14"/>
            <p:cNvSpPr/>
            <p:nvPr/>
          </p:nvSpPr>
          <p:spPr>
            <a:xfrm rot="1098150">
              <a:off x="7587992" y="280449"/>
              <a:ext cx="56577" cy="45770"/>
            </a:xfrm>
            <a:custGeom>
              <a:avLst/>
              <a:gdLst/>
              <a:ahLst/>
              <a:cxnLst/>
              <a:rect l="l" t="t" r="r" b="b"/>
              <a:pathLst>
                <a:path w="1356" h="1097" extrusionOk="0">
                  <a:moveTo>
                    <a:pt x="277" y="334"/>
                  </a:moveTo>
                  <a:cubicBezTo>
                    <a:pt x="261" y="384"/>
                    <a:pt x="248" y="411"/>
                    <a:pt x="243" y="411"/>
                  </a:cubicBezTo>
                  <a:cubicBezTo>
                    <a:pt x="240" y="411"/>
                    <a:pt x="243" y="390"/>
                    <a:pt x="257" y="347"/>
                  </a:cubicBezTo>
                  <a:lnTo>
                    <a:pt x="277" y="334"/>
                  </a:lnTo>
                  <a:close/>
                  <a:moveTo>
                    <a:pt x="243" y="686"/>
                  </a:moveTo>
                  <a:lnTo>
                    <a:pt x="243" y="686"/>
                  </a:lnTo>
                  <a:cubicBezTo>
                    <a:pt x="248" y="686"/>
                    <a:pt x="261" y="713"/>
                    <a:pt x="277" y="764"/>
                  </a:cubicBezTo>
                  <a:lnTo>
                    <a:pt x="277" y="764"/>
                  </a:lnTo>
                  <a:lnTo>
                    <a:pt x="257" y="750"/>
                  </a:lnTo>
                  <a:cubicBezTo>
                    <a:pt x="243" y="707"/>
                    <a:pt x="240" y="686"/>
                    <a:pt x="243" y="686"/>
                  </a:cubicBezTo>
                  <a:close/>
                  <a:moveTo>
                    <a:pt x="846" y="1"/>
                  </a:moveTo>
                  <a:cubicBezTo>
                    <a:pt x="811" y="1"/>
                    <a:pt x="774" y="6"/>
                    <a:pt x="734" y="17"/>
                  </a:cubicBezTo>
                  <a:cubicBezTo>
                    <a:pt x="660" y="17"/>
                    <a:pt x="550" y="54"/>
                    <a:pt x="477" y="90"/>
                  </a:cubicBezTo>
                  <a:cubicBezTo>
                    <a:pt x="418" y="120"/>
                    <a:pt x="360" y="172"/>
                    <a:pt x="320" y="230"/>
                  </a:cubicBezTo>
                  <a:lnTo>
                    <a:pt x="320" y="230"/>
                  </a:lnTo>
                  <a:cubicBezTo>
                    <a:pt x="299" y="234"/>
                    <a:pt x="278" y="237"/>
                    <a:pt x="257" y="237"/>
                  </a:cubicBezTo>
                  <a:cubicBezTo>
                    <a:pt x="110" y="274"/>
                    <a:pt x="0" y="384"/>
                    <a:pt x="0" y="530"/>
                  </a:cubicBezTo>
                  <a:cubicBezTo>
                    <a:pt x="0" y="714"/>
                    <a:pt x="110" y="824"/>
                    <a:pt x="257" y="860"/>
                  </a:cubicBezTo>
                  <a:cubicBezTo>
                    <a:pt x="284" y="860"/>
                    <a:pt x="311" y="865"/>
                    <a:pt x="337" y="871"/>
                  </a:cubicBezTo>
                  <a:lnTo>
                    <a:pt x="337" y="871"/>
                  </a:lnTo>
                  <a:cubicBezTo>
                    <a:pt x="385" y="927"/>
                    <a:pt x="420" y="978"/>
                    <a:pt x="477" y="1007"/>
                  </a:cubicBezTo>
                  <a:cubicBezTo>
                    <a:pt x="550" y="1044"/>
                    <a:pt x="660" y="1080"/>
                    <a:pt x="734" y="1080"/>
                  </a:cubicBezTo>
                  <a:cubicBezTo>
                    <a:pt x="774" y="1091"/>
                    <a:pt x="811" y="1096"/>
                    <a:pt x="846" y="1096"/>
                  </a:cubicBezTo>
                  <a:cubicBezTo>
                    <a:pt x="1356" y="1096"/>
                    <a:pt x="1356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 rot="1098150">
              <a:off x="7620451" y="527436"/>
              <a:ext cx="58162" cy="47439"/>
            </a:xfrm>
            <a:custGeom>
              <a:avLst/>
              <a:gdLst/>
              <a:ahLst/>
              <a:cxnLst/>
              <a:rect l="l" t="t" r="r" b="b"/>
              <a:pathLst>
                <a:path w="1394" h="1137" extrusionOk="0">
                  <a:moveTo>
                    <a:pt x="697" y="0"/>
                  </a:moveTo>
                  <a:cubicBezTo>
                    <a:pt x="0" y="73"/>
                    <a:pt x="0" y="1063"/>
                    <a:pt x="697" y="1137"/>
                  </a:cubicBezTo>
                  <a:cubicBezTo>
                    <a:pt x="1393" y="1063"/>
                    <a:pt x="1393" y="73"/>
                    <a:pt x="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rot="1098150">
              <a:off x="7372290" y="371088"/>
              <a:ext cx="84156" cy="62752"/>
            </a:xfrm>
            <a:custGeom>
              <a:avLst/>
              <a:gdLst/>
              <a:ahLst/>
              <a:cxnLst/>
              <a:rect l="l" t="t" r="r" b="b"/>
              <a:pathLst>
                <a:path w="2017" h="1504" extrusionOk="0">
                  <a:moveTo>
                    <a:pt x="1027" y="1"/>
                  </a:moveTo>
                  <a:cubicBezTo>
                    <a:pt x="0" y="1"/>
                    <a:pt x="0" y="1504"/>
                    <a:pt x="1027" y="1504"/>
                  </a:cubicBezTo>
                  <a:cubicBezTo>
                    <a:pt x="2017" y="1504"/>
                    <a:pt x="2017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 rot="1098150">
              <a:off x="7409857" y="644730"/>
              <a:ext cx="67341" cy="55116"/>
            </a:xfrm>
            <a:custGeom>
              <a:avLst/>
              <a:gdLst/>
              <a:ahLst/>
              <a:cxnLst/>
              <a:rect l="l" t="t" r="r" b="b"/>
              <a:pathLst>
                <a:path w="1614" h="1321" extrusionOk="0">
                  <a:moveTo>
                    <a:pt x="807" y="1"/>
                  </a:moveTo>
                  <a:cubicBezTo>
                    <a:pt x="0" y="38"/>
                    <a:pt x="0" y="1247"/>
                    <a:pt x="807" y="1321"/>
                  </a:cubicBezTo>
                  <a:cubicBezTo>
                    <a:pt x="1613" y="1247"/>
                    <a:pt x="1613" y="38"/>
                    <a:pt x="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 rot="1098150">
              <a:off x="7228768" y="655749"/>
              <a:ext cx="67300" cy="56660"/>
            </a:xfrm>
            <a:custGeom>
              <a:avLst/>
              <a:gdLst/>
              <a:ahLst/>
              <a:cxnLst/>
              <a:rect l="l" t="t" r="r" b="b"/>
              <a:pathLst>
                <a:path w="1613" h="1358" extrusionOk="0">
                  <a:moveTo>
                    <a:pt x="806" y="1"/>
                  </a:moveTo>
                  <a:cubicBezTo>
                    <a:pt x="0" y="74"/>
                    <a:pt x="0" y="1284"/>
                    <a:pt x="806" y="1357"/>
                  </a:cubicBezTo>
                  <a:cubicBezTo>
                    <a:pt x="1613" y="1284"/>
                    <a:pt x="1613" y="74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 rot="1098150">
              <a:off x="7266901" y="802716"/>
              <a:ext cx="62752" cy="47439"/>
            </a:xfrm>
            <a:custGeom>
              <a:avLst/>
              <a:gdLst/>
              <a:ahLst/>
              <a:cxnLst/>
              <a:rect l="l" t="t" r="r" b="b"/>
              <a:pathLst>
                <a:path w="1504" h="1137" extrusionOk="0">
                  <a:moveTo>
                    <a:pt x="734" y="0"/>
                  </a:moveTo>
                  <a:cubicBezTo>
                    <a:pt x="1" y="0"/>
                    <a:pt x="1" y="1136"/>
                    <a:pt x="734" y="1136"/>
                  </a:cubicBezTo>
                  <a:cubicBezTo>
                    <a:pt x="1504" y="1136"/>
                    <a:pt x="1504" y="0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 rot="1098150">
              <a:off x="7152317" y="927872"/>
              <a:ext cx="64254" cy="52029"/>
            </a:xfrm>
            <a:custGeom>
              <a:avLst/>
              <a:gdLst/>
              <a:ahLst/>
              <a:cxnLst/>
              <a:rect l="l" t="t" r="r" b="b"/>
              <a:pathLst>
                <a:path w="1540" h="1247" extrusionOk="0">
                  <a:moveTo>
                    <a:pt x="770" y="1"/>
                  </a:moveTo>
                  <a:cubicBezTo>
                    <a:pt x="0" y="74"/>
                    <a:pt x="0" y="1210"/>
                    <a:pt x="770" y="1247"/>
                  </a:cubicBezTo>
                  <a:cubicBezTo>
                    <a:pt x="1540" y="1210"/>
                    <a:pt x="1540" y="74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 rot="1098150">
              <a:off x="7055589" y="1075162"/>
              <a:ext cx="67341" cy="50527"/>
            </a:xfrm>
            <a:custGeom>
              <a:avLst/>
              <a:gdLst/>
              <a:ahLst/>
              <a:cxnLst/>
              <a:rect l="l" t="t" r="r" b="b"/>
              <a:pathLst>
                <a:path w="1614" h="1211" extrusionOk="0">
                  <a:moveTo>
                    <a:pt x="807" y="1"/>
                  </a:moveTo>
                  <a:cubicBezTo>
                    <a:pt x="1" y="1"/>
                    <a:pt x="1" y="1210"/>
                    <a:pt x="807" y="1210"/>
                  </a:cubicBezTo>
                  <a:cubicBezTo>
                    <a:pt x="1613" y="1210"/>
                    <a:pt x="1613" y="1"/>
                    <a:pt x="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 rot="1098150">
              <a:off x="6994161" y="1232816"/>
              <a:ext cx="62752" cy="47439"/>
            </a:xfrm>
            <a:custGeom>
              <a:avLst/>
              <a:gdLst/>
              <a:ahLst/>
              <a:cxnLst/>
              <a:rect l="l" t="t" r="r" b="b"/>
              <a:pathLst>
                <a:path w="1504" h="1137" extrusionOk="0">
                  <a:moveTo>
                    <a:pt x="770" y="1"/>
                  </a:moveTo>
                  <a:cubicBezTo>
                    <a:pt x="1" y="1"/>
                    <a:pt x="1" y="1137"/>
                    <a:pt x="770" y="1137"/>
                  </a:cubicBezTo>
                  <a:cubicBezTo>
                    <a:pt x="1504" y="1137"/>
                    <a:pt x="1504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14"/>
          <p:cNvSpPr/>
          <p:nvPr/>
        </p:nvSpPr>
        <p:spPr>
          <a:xfrm rot="-3926649">
            <a:off x="7731671" y="3738118"/>
            <a:ext cx="1563250" cy="1281336"/>
          </a:xfrm>
          <a:custGeom>
            <a:avLst/>
            <a:gdLst/>
            <a:ahLst/>
            <a:cxnLst/>
            <a:rect l="l" t="t" r="r" b="b"/>
            <a:pathLst>
              <a:path w="62527" h="51251" extrusionOk="0">
                <a:moveTo>
                  <a:pt x="35889" y="3192"/>
                </a:moveTo>
                <a:cubicBezTo>
                  <a:pt x="34936" y="4989"/>
                  <a:pt x="34020" y="6785"/>
                  <a:pt x="33030" y="8581"/>
                </a:cubicBezTo>
                <a:cubicBezTo>
                  <a:pt x="31930" y="10634"/>
                  <a:pt x="30830" y="12650"/>
                  <a:pt x="29731" y="14666"/>
                </a:cubicBezTo>
                <a:cubicBezTo>
                  <a:pt x="28594" y="16682"/>
                  <a:pt x="27458" y="18662"/>
                  <a:pt x="26285" y="20678"/>
                </a:cubicBezTo>
                <a:cubicBezTo>
                  <a:pt x="25112" y="22658"/>
                  <a:pt x="23939" y="24637"/>
                  <a:pt x="22766" y="26580"/>
                </a:cubicBezTo>
                <a:cubicBezTo>
                  <a:pt x="22252" y="27460"/>
                  <a:pt x="21702" y="28303"/>
                  <a:pt x="21189" y="29146"/>
                </a:cubicBezTo>
                <a:cubicBezTo>
                  <a:pt x="21629" y="28046"/>
                  <a:pt x="22032" y="26983"/>
                  <a:pt x="22472" y="25884"/>
                </a:cubicBezTo>
                <a:cubicBezTo>
                  <a:pt x="23279" y="23794"/>
                  <a:pt x="24159" y="21741"/>
                  <a:pt x="25075" y="19688"/>
                </a:cubicBezTo>
                <a:cubicBezTo>
                  <a:pt x="25991" y="17636"/>
                  <a:pt x="26981" y="15693"/>
                  <a:pt x="28081" y="13750"/>
                </a:cubicBezTo>
                <a:cubicBezTo>
                  <a:pt x="29144" y="11807"/>
                  <a:pt x="30317" y="9974"/>
                  <a:pt x="31600" y="8178"/>
                </a:cubicBezTo>
                <a:cubicBezTo>
                  <a:pt x="32920" y="6418"/>
                  <a:pt x="34349" y="4732"/>
                  <a:pt x="35889" y="3192"/>
                </a:cubicBezTo>
                <a:close/>
                <a:moveTo>
                  <a:pt x="60780" y="7078"/>
                </a:moveTo>
                <a:lnTo>
                  <a:pt x="60780" y="7078"/>
                </a:lnTo>
                <a:cubicBezTo>
                  <a:pt x="56161" y="10011"/>
                  <a:pt x="51469" y="12907"/>
                  <a:pt x="46777" y="15766"/>
                </a:cubicBezTo>
                <a:lnTo>
                  <a:pt x="46740" y="15766"/>
                </a:lnTo>
                <a:cubicBezTo>
                  <a:pt x="41534" y="18919"/>
                  <a:pt x="36256" y="21998"/>
                  <a:pt x="30940" y="25041"/>
                </a:cubicBezTo>
                <a:cubicBezTo>
                  <a:pt x="28521" y="26434"/>
                  <a:pt x="26065" y="27790"/>
                  <a:pt x="23572" y="29183"/>
                </a:cubicBezTo>
                <a:lnTo>
                  <a:pt x="23755" y="28963"/>
                </a:lnTo>
                <a:cubicBezTo>
                  <a:pt x="26578" y="26800"/>
                  <a:pt x="29437" y="24711"/>
                  <a:pt x="32370" y="22731"/>
                </a:cubicBezTo>
                <a:cubicBezTo>
                  <a:pt x="36806" y="19688"/>
                  <a:pt x="41388" y="16902"/>
                  <a:pt x="46080" y="14300"/>
                </a:cubicBezTo>
                <a:cubicBezTo>
                  <a:pt x="50772" y="11697"/>
                  <a:pt x="55575" y="9314"/>
                  <a:pt x="60523" y="7188"/>
                </a:cubicBezTo>
                <a:lnTo>
                  <a:pt x="60780" y="7078"/>
                </a:lnTo>
                <a:close/>
                <a:moveTo>
                  <a:pt x="46557" y="1543"/>
                </a:moveTo>
                <a:cubicBezTo>
                  <a:pt x="43917" y="5135"/>
                  <a:pt x="41205" y="8691"/>
                  <a:pt x="38382" y="12137"/>
                </a:cubicBezTo>
                <a:cubicBezTo>
                  <a:pt x="35193" y="16023"/>
                  <a:pt x="31893" y="19835"/>
                  <a:pt x="28521" y="23574"/>
                </a:cubicBezTo>
                <a:cubicBezTo>
                  <a:pt x="26835" y="25407"/>
                  <a:pt x="25112" y="27203"/>
                  <a:pt x="23389" y="29000"/>
                </a:cubicBezTo>
                <a:lnTo>
                  <a:pt x="22656" y="29586"/>
                </a:lnTo>
                <a:cubicBezTo>
                  <a:pt x="25552" y="25627"/>
                  <a:pt x="28558" y="21778"/>
                  <a:pt x="31673" y="18002"/>
                </a:cubicBezTo>
                <a:cubicBezTo>
                  <a:pt x="34936" y="14080"/>
                  <a:pt x="38345" y="10231"/>
                  <a:pt x="41864" y="6455"/>
                </a:cubicBezTo>
                <a:cubicBezTo>
                  <a:pt x="43404" y="4805"/>
                  <a:pt x="44980" y="3156"/>
                  <a:pt x="46557" y="1543"/>
                </a:cubicBezTo>
                <a:close/>
                <a:moveTo>
                  <a:pt x="20199" y="31016"/>
                </a:moveTo>
                <a:lnTo>
                  <a:pt x="20089" y="31272"/>
                </a:lnTo>
                <a:lnTo>
                  <a:pt x="19906" y="31786"/>
                </a:lnTo>
                <a:lnTo>
                  <a:pt x="19503" y="32115"/>
                </a:lnTo>
                <a:cubicBezTo>
                  <a:pt x="19723" y="31749"/>
                  <a:pt x="19943" y="31382"/>
                  <a:pt x="20199" y="31016"/>
                </a:cubicBezTo>
                <a:close/>
                <a:moveTo>
                  <a:pt x="19833" y="32152"/>
                </a:moveTo>
                <a:cubicBezTo>
                  <a:pt x="19833" y="32189"/>
                  <a:pt x="19833" y="32189"/>
                  <a:pt x="19870" y="32189"/>
                </a:cubicBezTo>
                <a:cubicBezTo>
                  <a:pt x="19723" y="32262"/>
                  <a:pt x="19613" y="32335"/>
                  <a:pt x="19503" y="32445"/>
                </a:cubicBezTo>
                <a:lnTo>
                  <a:pt x="19466" y="32409"/>
                </a:lnTo>
                <a:lnTo>
                  <a:pt x="19503" y="32409"/>
                </a:lnTo>
                <a:lnTo>
                  <a:pt x="19833" y="32152"/>
                </a:lnTo>
                <a:close/>
                <a:moveTo>
                  <a:pt x="44870" y="27020"/>
                </a:moveTo>
                <a:lnTo>
                  <a:pt x="44870" y="27020"/>
                </a:lnTo>
                <a:cubicBezTo>
                  <a:pt x="43441" y="27460"/>
                  <a:pt x="42011" y="27827"/>
                  <a:pt x="40581" y="28193"/>
                </a:cubicBezTo>
                <a:cubicBezTo>
                  <a:pt x="38748" y="28706"/>
                  <a:pt x="36916" y="29146"/>
                  <a:pt x="35046" y="29586"/>
                </a:cubicBezTo>
                <a:cubicBezTo>
                  <a:pt x="33176" y="30026"/>
                  <a:pt x="31344" y="30429"/>
                  <a:pt x="29474" y="30832"/>
                </a:cubicBezTo>
                <a:cubicBezTo>
                  <a:pt x="27604" y="31236"/>
                  <a:pt x="25735" y="31602"/>
                  <a:pt x="23865" y="31932"/>
                </a:cubicBezTo>
                <a:cubicBezTo>
                  <a:pt x="22216" y="32189"/>
                  <a:pt x="20566" y="32555"/>
                  <a:pt x="18953" y="33032"/>
                </a:cubicBezTo>
                <a:lnTo>
                  <a:pt x="18953" y="32995"/>
                </a:lnTo>
                <a:cubicBezTo>
                  <a:pt x="19540" y="32555"/>
                  <a:pt x="20163" y="32189"/>
                  <a:pt x="20859" y="31896"/>
                </a:cubicBezTo>
                <a:cubicBezTo>
                  <a:pt x="21666" y="31529"/>
                  <a:pt x="22509" y="31236"/>
                  <a:pt x="23352" y="30942"/>
                </a:cubicBezTo>
                <a:cubicBezTo>
                  <a:pt x="25112" y="30393"/>
                  <a:pt x="26871" y="29916"/>
                  <a:pt x="28667" y="29549"/>
                </a:cubicBezTo>
                <a:cubicBezTo>
                  <a:pt x="30500" y="29183"/>
                  <a:pt x="32297" y="28853"/>
                  <a:pt x="34130" y="28523"/>
                </a:cubicBezTo>
                <a:cubicBezTo>
                  <a:pt x="35962" y="28193"/>
                  <a:pt x="37869" y="27863"/>
                  <a:pt x="39738" y="27607"/>
                </a:cubicBezTo>
                <a:cubicBezTo>
                  <a:pt x="41461" y="27350"/>
                  <a:pt x="43147" y="27167"/>
                  <a:pt x="44870" y="27020"/>
                </a:cubicBezTo>
                <a:close/>
                <a:moveTo>
                  <a:pt x="24818" y="13933"/>
                </a:moveTo>
                <a:lnTo>
                  <a:pt x="24818" y="13933"/>
                </a:lnTo>
                <a:cubicBezTo>
                  <a:pt x="24122" y="16536"/>
                  <a:pt x="23279" y="19139"/>
                  <a:pt x="22289" y="21631"/>
                </a:cubicBezTo>
                <a:cubicBezTo>
                  <a:pt x="20933" y="25004"/>
                  <a:pt x="19356" y="28230"/>
                  <a:pt x="17560" y="31346"/>
                </a:cubicBezTo>
                <a:cubicBezTo>
                  <a:pt x="16680" y="32885"/>
                  <a:pt x="15764" y="34352"/>
                  <a:pt x="14774" y="35818"/>
                </a:cubicBezTo>
                <a:cubicBezTo>
                  <a:pt x="15764" y="32629"/>
                  <a:pt x="17010" y="29549"/>
                  <a:pt x="18477" y="26543"/>
                </a:cubicBezTo>
                <a:cubicBezTo>
                  <a:pt x="20016" y="23318"/>
                  <a:pt x="21702" y="20128"/>
                  <a:pt x="23352" y="16939"/>
                </a:cubicBezTo>
                <a:cubicBezTo>
                  <a:pt x="23792" y="16023"/>
                  <a:pt x="24232" y="15143"/>
                  <a:pt x="24672" y="14226"/>
                </a:cubicBezTo>
                <a:lnTo>
                  <a:pt x="24818" y="13933"/>
                </a:lnTo>
                <a:close/>
                <a:moveTo>
                  <a:pt x="45823" y="30576"/>
                </a:moveTo>
                <a:lnTo>
                  <a:pt x="45823" y="30576"/>
                </a:lnTo>
                <a:cubicBezTo>
                  <a:pt x="44174" y="30942"/>
                  <a:pt x="42561" y="31272"/>
                  <a:pt x="40911" y="31602"/>
                </a:cubicBezTo>
                <a:cubicBezTo>
                  <a:pt x="38712" y="32042"/>
                  <a:pt x="36549" y="32445"/>
                  <a:pt x="34349" y="32849"/>
                </a:cubicBezTo>
                <a:cubicBezTo>
                  <a:pt x="32187" y="33215"/>
                  <a:pt x="29987" y="33582"/>
                  <a:pt x="27824" y="33912"/>
                </a:cubicBezTo>
                <a:cubicBezTo>
                  <a:pt x="25625" y="34242"/>
                  <a:pt x="23462" y="34535"/>
                  <a:pt x="21299" y="34828"/>
                </a:cubicBezTo>
                <a:cubicBezTo>
                  <a:pt x="19466" y="35048"/>
                  <a:pt x="17670" y="35415"/>
                  <a:pt x="15910" y="35891"/>
                </a:cubicBezTo>
                <a:cubicBezTo>
                  <a:pt x="17084" y="35268"/>
                  <a:pt x="18330" y="34755"/>
                  <a:pt x="19613" y="34352"/>
                </a:cubicBezTo>
                <a:cubicBezTo>
                  <a:pt x="21556" y="33802"/>
                  <a:pt x="23535" y="33362"/>
                  <a:pt x="25552" y="33032"/>
                </a:cubicBezTo>
                <a:cubicBezTo>
                  <a:pt x="27861" y="32629"/>
                  <a:pt x="30170" y="32262"/>
                  <a:pt x="32517" y="31932"/>
                </a:cubicBezTo>
                <a:cubicBezTo>
                  <a:pt x="34863" y="31602"/>
                  <a:pt x="37209" y="31346"/>
                  <a:pt x="39555" y="31089"/>
                </a:cubicBezTo>
                <a:cubicBezTo>
                  <a:pt x="41644" y="30906"/>
                  <a:pt x="43734" y="30722"/>
                  <a:pt x="45823" y="30576"/>
                </a:cubicBezTo>
                <a:close/>
                <a:moveTo>
                  <a:pt x="19063" y="17709"/>
                </a:moveTo>
                <a:lnTo>
                  <a:pt x="19063" y="17709"/>
                </a:lnTo>
                <a:cubicBezTo>
                  <a:pt x="18806" y="18955"/>
                  <a:pt x="18550" y="20238"/>
                  <a:pt x="18257" y="21485"/>
                </a:cubicBezTo>
                <a:cubicBezTo>
                  <a:pt x="17890" y="23024"/>
                  <a:pt x="17523" y="24564"/>
                  <a:pt x="17084" y="26104"/>
                </a:cubicBezTo>
                <a:cubicBezTo>
                  <a:pt x="16607" y="27643"/>
                  <a:pt x="16167" y="29146"/>
                  <a:pt x="15581" y="30649"/>
                </a:cubicBezTo>
                <a:cubicBezTo>
                  <a:pt x="14994" y="32115"/>
                  <a:pt x="14371" y="33545"/>
                  <a:pt x="13674" y="34975"/>
                </a:cubicBezTo>
                <a:cubicBezTo>
                  <a:pt x="13308" y="35671"/>
                  <a:pt x="12941" y="36331"/>
                  <a:pt x="12538" y="37028"/>
                </a:cubicBezTo>
                <a:cubicBezTo>
                  <a:pt x="12208" y="37614"/>
                  <a:pt x="11878" y="38164"/>
                  <a:pt x="11511" y="38714"/>
                </a:cubicBezTo>
                <a:cubicBezTo>
                  <a:pt x="11915" y="37541"/>
                  <a:pt x="12318" y="36404"/>
                  <a:pt x="12685" y="35231"/>
                </a:cubicBezTo>
                <a:cubicBezTo>
                  <a:pt x="13234" y="33728"/>
                  <a:pt x="13748" y="32189"/>
                  <a:pt x="14261" y="30649"/>
                </a:cubicBezTo>
                <a:lnTo>
                  <a:pt x="15837" y="26030"/>
                </a:lnTo>
                <a:cubicBezTo>
                  <a:pt x="16350" y="24527"/>
                  <a:pt x="16827" y="23061"/>
                  <a:pt x="17377" y="21595"/>
                </a:cubicBezTo>
                <a:cubicBezTo>
                  <a:pt x="17853" y="20275"/>
                  <a:pt x="18403" y="18955"/>
                  <a:pt x="19063" y="17709"/>
                </a:cubicBezTo>
                <a:close/>
                <a:moveTo>
                  <a:pt x="42087" y="34599"/>
                </a:moveTo>
                <a:cubicBezTo>
                  <a:pt x="42452" y="34599"/>
                  <a:pt x="42818" y="34602"/>
                  <a:pt x="43184" y="34608"/>
                </a:cubicBezTo>
                <a:cubicBezTo>
                  <a:pt x="39262" y="35415"/>
                  <a:pt x="35339" y="36111"/>
                  <a:pt x="31417" y="36771"/>
                </a:cubicBezTo>
                <a:cubicBezTo>
                  <a:pt x="27055" y="37468"/>
                  <a:pt x="22729" y="38054"/>
                  <a:pt x="18367" y="38604"/>
                </a:cubicBezTo>
                <a:cubicBezTo>
                  <a:pt x="16240" y="38861"/>
                  <a:pt x="14151" y="39081"/>
                  <a:pt x="12025" y="39300"/>
                </a:cubicBezTo>
                <a:cubicBezTo>
                  <a:pt x="13491" y="38567"/>
                  <a:pt x="15031" y="38091"/>
                  <a:pt x="16644" y="37797"/>
                </a:cubicBezTo>
                <a:cubicBezTo>
                  <a:pt x="18733" y="37358"/>
                  <a:pt x="20859" y="37101"/>
                  <a:pt x="22985" y="36734"/>
                </a:cubicBezTo>
                <a:cubicBezTo>
                  <a:pt x="25258" y="36368"/>
                  <a:pt x="27494" y="36001"/>
                  <a:pt x="29767" y="35671"/>
                </a:cubicBezTo>
                <a:cubicBezTo>
                  <a:pt x="32040" y="35305"/>
                  <a:pt x="34349" y="35011"/>
                  <a:pt x="36659" y="34828"/>
                </a:cubicBezTo>
                <a:cubicBezTo>
                  <a:pt x="38461" y="34675"/>
                  <a:pt x="40264" y="34599"/>
                  <a:pt x="42087" y="34599"/>
                </a:cubicBezTo>
                <a:close/>
                <a:moveTo>
                  <a:pt x="13161" y="22951"/>
                </a:moveTo>
                <a:lnTo>
                  <a:pt x="13161" y="22951"/>
                </a:lnTo>
                <a:cubicBezTo>
                  <a:pt x="12904" y="25407"/>
                  <a:pt x="12428" y="27827"/>
                  <a:pt x="11805" y="30209"/>
                </a:cubicBezTo>
                <a:cubicBezTo>
                  <a:pt x="11072" y="32959"/>
                  <a:pt x="10192" y="35708"/>
                  <a:pt x="9275" y="38421"/>
                </a:cubicBezTo>
                <a:cubicBezTo>
                  <a:pt x="8835" y="39850"/>
                  <a:pt x="8286" y="41243"/>
                  <a:pt x="7626" y="42563"/>
                </a:cubicBezTo>
                <a:cubicBezTo>
                  <a:pt x="8286" y="39997"/>
                  <a:pt x="8945" y="37468"/>
                  <a:pt x="9679" y="34902"/>
                </a:cubicBezTo>
                <a:cubicBezTo>
                  <a:pt x="10448" y="32079"/>
                  <a:pt x="11255" y="29293"/>
                  <a:pt x="12061" y="26507"/>
                </a:cubicBezTo>
                <a:cubicBezTo>
                  <a:pt x="12428" y="25297"/>
                  <a:pt x="12795" y="24124"/>
                  <a:pt x="13161" y="22951"/>
                </a:cubicBezTo>
                <a:close/>
                <a:moveTo>
                  <a:pt x="37795" y="37174"/>
                </a:moveTo>
                <a:cubicBezTo>
                  <a:pt x="34130" y="37981"/>
                  <a:pt x="30464" y="38714"/>
                  <a:pt x="26798" y="39447"/>
                </a:cubicBezTo>
                <a:cubicBezTo>
                  <a:pt x="22692" y="40254"/>
                  <a:pt x="18623" y="40987"/>
                  <a:pt x="14517" y="41683"/>
                </a:cubicBezTo>
                <a:cubicBezTo>
                  <a:pt x="12465" y="42013"/>
                  <a:pt x="10375" y="42343"/>
                  <a:pt x="8359" y="42673"/>
                </a:cubicBezTo>
                <a:cubicBezTo>
                  <a:pt x="10045" y="41903"/>
                  <a:pt x="11805" y="41280"/>
                  <a:pt x="13601" y="40877"/>
                </a:cubicBezTo>
                <a:lnTo>
                  <a:pt x="13564" y="40877"/>
                </a:lnTo>
                <a:cubicBezTo>
                  <a:pt x="15544" y="40400"/>
                  <a:pt x="17523" y="39997"/>
                  <a:pt x="19540" y="39594"/>
                </a:cubicBezTo>
                <a:cubicBezTo>
                  <a:pt x="21592" y="39154"/>
                  <a:pt x="23645" y="38751"/>
                  <a:pt x="25735" y="38384"/>
                </a:cubicBezTo>
                <a:cubicBezTo>
                  <a:pt x="27824" y="38017"/>
                  <a:pt x="29877" y="37724"/>
                  <a:pt x="31967" y="37504"/>
                </a:cubicBezTo>
                <a:cubicBezTo>
                  <a:pt x="33910" y="37284"/>
                  <a:pt x="35852" y="37174"/>
                  <a:pt x="37795" y="37174"/>
                </a:cubicBezTo>
                <a:close/>
                <a:moveTo>
                  <a:pt x="7516" y="43003"/>
                </a:moveTo>
                <a:lnTo>
                  <a:pt x="7479" y="43076"/>
                </a:lnTo>
                <a:lnTo>
                  <a:pt x="7479" y="43003"/>
                </a:lnTo>
                <a:close/>
                <a:moveTo>
                  <a:pt x="47747" y="1"/>
                </a:moveTo>
                <a:cubicBezTo>
                  <a:pt x="47716" y="1"/>
                  <a:pt x="47684" y="12"/>
                  <a:pt x="47656" y="40"/>
                </a:cubicBezTo>
                <a:cubicBezTo>
                  <a:pt x="43991" y="3706"/>
                  <a:pt x="40435" y="7445"/>
                  <a:pt x="37026" y="11330"/>
                </a:cubicBezTo>
                <a:cubicBezTo>
                  <a:pt x="33616" y="15180"/>
                  <a:pt x="30317" y="19139"/>
                  <a:pt x="27164" y="23208"/>
                </a:cubicBezTo>
                <a:cubicBezTo>
                  <a:pt x="25368" y="25480"/>
                  <a:pt x="23645" y="27790"/>
                  <a:pt x="21959" y="30099"/>
                </a:cubicBezTo>
                <a:cubicBezTo>
                  <a:pt x="21922" y="30136"/>
                  <a:pt x="21922" y="30136"/>
                  <a:pt x="21922" y="30173"/>
                </a:cubicBezTo>
                <a:lnTo>
                  <a:pt x="21006" y="30906"/>
                </a:lnTo>
                <a:lnTo>
                  <a:pt x="20346" y="31419"/>
                </a:lnTo>
                <a:lnTo>
                  <a:pt x="20969" y="29843"/>
                </a:lnTo>
                <a:cubicBezTo>
                  <a:pt x="21482" y="29036"/>
                  <a:pt x="21959" y="28230"/>
                  <a:pt x="22472" y="27423"/>
                </a:cubicBezTo>
                <a:cubicBezTo>
                  <a:pt x="23682" y="25444"/>
                  <a:pt x="24892" y="23464"/>
                  <a:pt x="26065" y="21485"/>
                </a:cubicBezTo>
                <a:cubicBezTo>
                  <a:pt x="27201" y="19505"/>
                  <a:pt x="28374" y="17489"/>
                  <a:pt x="29511" y="15473"/>
                </a:cubicBezTo>
                <a:cubicBezTo>
                  <a:pt x="30647" y="13493"/>
                  <a:pt x="31747" y="11477"/>
                  <a:pt x="32847" y="9461"/>
                </a:cubicBezTo>
                <a:cubicBezTo>
                  <a:pt x="33946" y="7445"/>
                  <a:pt x="35009" y="5392"/>
                  <a:pt x="36109" y="3339"/>
                </a:cubicBezTo>
                <a:lnTo>
                  <a:pt x="36512" y="2569"/>
                </a:lnTo>
                <a:cubicBezTo>
                  <a:pt x="36567" y="2487"/>
                  <a:pt x="36478" y="2384"/>
                  <a:pt x="36383" y="2384"/>
                </a:cubicBezTo>
                <a:cubicBezTo>
                  <a:pt x="36352" y="2384"/>
                  <a:pt x="36320" y="2395"/>
                  <a:pt x="36292" y="2423"/>
                </a:cubicBezTo>
                <a:cubicBezTo>
                  <a:pt x="34716" y="3962"/>
                  <a:pt x="33250" y="5612"/>
                  <a:pt x="31893" y="7371"/>
                </a:cubicBezTo>
                <a:cubicBezTo>
                  <a:pt x="30574" y="9131"/>
                  <a:pt x="29327" y="10964"/>
                  <a:pt x="28228" y="12870"/>
                </a:cubicBezTo>
                <a:cubicBezTo>
                  <a:pt x="27128" y="14813"/>
                  <a:pt x="26101" y="16792"/>
                  <a:pt x="25185" y="18809"/>
                </a:cubicBezTo>
                <a:cubicBezTo>
                  <a:pt x="24232" y="20825"/>
                  <a:pt x="23352" y="22878"/>
                  <a:pt x="22509" y="24967"/>
                </a:cubicBezTo>
                <a:cubicBezTo>
                  <a:pt x="21776" y="26763"/>
                  <a:pt x="21116" y="28596"/>
                  <a:pt x="20419" y="30393"/>
                </a:cubicBezTo>
                <a:lnTo>
                  <a:pt x="19246" y="32299"/>
                </a:lnTo>
                <a:lnTo>
                  <a:pt x="17963" y="33362"/>
                </a:lnTo>
                <a:lnTo>
                  <a:pt x="17890" y="33399"/>
                </a:lnTo>
                <a:cubicBezTo>
                  <a:pt x="17853" y="33399"/>
                  <a:pt x="17853" y="33435"/>
                  <a:pt x="17853" y="33472"/>
                </a:cubicBezTo>
                <a:cubicBezTo>
                  <a:pt x="16864" y="34315"/>
                  <a:pt x="15874" y="35158"/>
                  <a:pt x="14921" y="36038"/>
                </a:cubicBezTo>
                <a:cubicBezTo>
                  <a:pt x="16827" y="33215"/>
                  <a:pt x="18550" y="30319"/>
                  <a:pt x="20053" y="27277"/>
                </a:cubicBezTo>
                <a:cubicBezTo>
                  <a:pt x="21666" y="24051"/>
                  <a:pt x="23022" y="20715"/>
                  <a:pt x="24122" y="17306"/>
                </a:cubicBezTo>
                <a:cubicBezTo>
                  <a:pt x="24672" y="15546"/>
                  <a:pt x="25185" y="13750"/>
                  <a:pt x="25625" y="11917"/>
                </a:cubicBezTo>
                <a:cubicBezTo>
                  <a:pt x="25662" y="11770"/>
                  <a:pt x="25698" y="11587"/>
                  <a:pt x="25735" y="11404"/>
                </a:cubicBezTo>
                <a:cubicBezTo>
                  <a:pt x="25757" y="11294"/>
                  <a:pt x="25674" y="11224"/>
                  <a:pt x="25589" y="11224"/>
                </a:cubicBezTo>
                <a:cubicBezTo>
                  <a:pt x="25531" y="11224"/>
                  <a:pt x="25471" y="11256"/>
                  <a:pt x="25442" y="11330"/>
                </a:cubicBezTo>
                <a:cubicBezTo>
                  <a:pt x="25405" y="11514"/>
                  <a:pt x="25368" y="11697"/>
                  <a:pt x="25332" y="11880"/>
                </a:cubicBezTo>
                <a:cubicBezTo>
                  <a:pt x="25112" y="12577"/>
                  <a:pt x="24855" y="13273"/>
                  <a:pt x="24525" y="13933"/>
                </a:cubicBezTo>
                <a:cubicBezTo>
                  <a:pt x="24159" y="14740"/>
                  <a:pt x="23755" y="15546"/>
                  <a:pt x="23352" y="16316"/>
                </a:cubicBezTo>
                <a:cubicBezTo>
                  <a:pt x="22546" y="17929"/>
                  <a:pt x="21739" y="19542"/>
                  <a:pt x="20896" y="21118"/>
                </a:cubicBezTo>
                <a:cubicBezTo>
                  <a:pt x="19283" y="24307"/>
                  <a:pt x="17670" y="27497"/>
                  <a:pt x="16277" y="30796"/>
                </a:cubicBezTo>
                <a:cubicBezTo>
                  <a:pt x="15507" y="32665"/>
                  <a:pt x="14847" y="34535"/>
                  <a:pt x="14297" y="36478"/>
                </a:cubicBezTo>
                <a:cubicBezTo>
                  <a:pt x="14297" y="36514"/>
                  <a:pt x="14297" y="36551"/>
                  <a:pt x="14297" y="36588"/>
                </a:cubicBezTo>
                <a:cubicBezTo>
                  <a:pt x="13271" y="37504"/>
                  <a:pt x="12281" y="38421"/>
                  <a:pt x="11292" y="39337"/>
                </a:cubicBezTo>
                <a:lnTo>
                  <a:pt x="11255" y="39337"/>
                </a:lnTo>
                <a:lnTo>
                  <a:pt x="11328" y="39190"/>
                </a:lnTo>
                <a:cubicBezTo>
                  <a:pt x="12171" y="38054"/>
                  <a:pt x="12941" y="36881"/>
                  <a:pt x="13601" y="35635"/>
                </a:cubicBezTo>
                <a:cubicBezTo>
                  <a:pt x="14334" y="34242"/>
                  <a:pt x="15031" y="32812"/>
                  <a:pt x="15581" y="31309"/>
                </a:cubicBezTo>
                <a:cubicBezTo>
                  <a:pt x="16167" y="29843"/>
                  <a:pt x="16680" y="28340"/>
                  <a:pt x="17157" y="26800"/>
                </a:cubicBezTo>
                <a:cubicBezTo>
                  <a:pt x="17633" y="25297"/>
                  <a:pt x="18037" y="23721"/>
                  <a:pt x="18403" y="22145"/>
                </a:cubicBezTo>
                <a:cubicBezTo>
                  <a:pt x="18770" y="20568"/>
                  <a:pt x="19100" y="19029"/>
                  <a:pt x="19393" y="17452"/>
                </a:cubicBezTo>
                <a:lnTo>
                  <a:pt x="19503" y="16866"/>
                </a:lnTo>
                <a:cubicBezTo>
                  <a:pt x="19527" y="16768"/>
                  <a:pt x="19438" y="16687"/>
                  <a:pt x="19354" y="16687"/>
                </a:cubicBezTo>
                <a:cubicBezTo>
                  <a:pt x="19312" y="16687"/>
                  <a:pt x="19271" y="16707"/>
                  <a:pt x="19246" y="16756"/>
                </a:cubicBezTo>
                <a:cubicBezTo>
                  <a:pt x="18550" y="18112"/>
                  <a:pt x="17890" y="19505"/>
                  <a:pt x="17377" y="20935"/>
                </a:cubicBezTo>
                <a:cubicBezTo>
                  <a:pt x="16827" y="22401"/>
                  <a:pt x="16314" y="23831"/>
                  <a:pt x="15837" y="25297"/>
                </a:cubicBezTo>
                <a:cubicBezTo>
                  <a:pt x="15287" y="26837"/>
                  <a:pt x="14774" y="28413"/>
                  <a:pt x="14224" y="29916"/>
                </a:cubicBezTo>
                <a:lnTo>
                  <a:pt x="12648" y="34572"/>
                </a:lnTo>
                <a:lnTo>
                  <a:pt x="11035" y="39227"/>
                </a:lnTo>
                <a:lnTo>
                  <a:pt x="10962" y="39447"/>
                </a:lnTo>
                <a:cubicBezTo>
                  <a:pt x="10925" y="39447"/>
                  <a:pt x="10925" y="39484"/>
                  <a:pt x="10925" y="39557"/>
                </a:cubicBezTo>
                <a:cubicBezTo>
                  <a:pt x="10925" y="39630"/>
                  <a:pt x="10888" y="39704"/>
                  <a:pt x="10852" y="39814"/>
                </a:cubicBezTo>
                <a:cubicBezTo>
                  <a:pt x="10192" y="40400"/>
                  <a:pt x="9569" y="41023"/>
                  <a:pt x="8909" y="41647"/>
                </a:cubicBezTo>
                <a:cubicBezTo>
                  <a:pt x="8542" y="42013"/>
                  <a:pt x="8176" y="42380"/>
                  <a:pt x="7846" y="42746"/>
                </a:cubicBezTo>
                <a:cubicBezTo>
                  <a:pt x="9092" y="40254"/>
                  <a:pt x="9862" y="37578"/>
                  <a:pt x="10705" y="34938"/>
                </a:cubicBezTo>
                <a:cubicBezTo>
                  <a:pt x="11621" y="32189"/>
                  <a:pt x="12355" y="29366"/>
                  <a:pt x="12941" y="26543"/>
                </a:cubicBezTo>
                <a:cubicBezTo>
                  <a:pt x="13271" y="24931"/>
                  <a:pt x="13454" y="23318"/>
                  <a:pt x="13564" y="21705"/>
                </a:cubicBezTo>
                <a:cubicBezTo>
                  <a:pt x="13564" y="21622"/>
                  <a:pt x="13495" y="21575"/>
                  <a:pt x="13421" y="21575"/>
                </a:cubicBezTo>
                <a:cubicBezTo>
                  <a:pt x="13364" y="21575"/>
                  <a:pt x="13303" y="21604"/>
                  <a:pt x="13271" y="21668"/>
                </a:cubicBezTo>
                <a:cubicBezTo>
                  <a:pt x="12428" y="24454"/>
                  <a:pt x="11585" y="27277"/>
                  <a:pt x="10778" y="30063"/>
                </a:cubicBezTo>
                <a:cubicBezTo>
                  <a:pt x="9972" y="32885"/>
                  <a:pt x="9165" y="35708"/>
                  <a:pt x="8396" y="38531"/>
                </a:cubicBezTo>
                <a:cubicBezTo>
                  <a:pt x="7956" y="40107"/>
                  <a:pt x="7552" y="41683"/>
                  <a:pt x="7149" y="43296"/>
                </a:cubicBezTo>
                <a:cubicBezTo>
                  <a:pt x="7113" y="43333"/>
                  <a:pt x="7113" y="43369"/>
                  <a:pt x="7149" y="43406"/>
                </a:cubicBezTo>
                <a:cubicBezTo>
                  <a:pt x="4656" y="45899"/>
                  <a:pt x="2310" y="48465"/>
                  <a:pt x="1" y="51068"/>
                </a:cubicBezTo>
                <a:lnTo>
                  <a:pt x="1" y="51251"/>
                </a:lnTo>
                <a:cubicBezTo>
                  <a:pt x="2384" y="48575"/>
                  <a:pt x="4803" y="45972"/>
                  <a:pt x="7332" y="43443"/>
                </a:cubicBezTo>
                <a:lnTo>
                  <a:pt x="7332" y="43406"/>
                </a:lnTo>
                <a:cubicBezTo>
                  <a:pt x="7406" y="43333"/>
                  <a:pt x="7479" y="43296"/>
                  <a:pt x="7552" y="43223"/>
                </a:cubicBezTo>
                <a:lnTo>
                  <a:pt x="7736" y="43003"/>
                </a:lnTo>
                <a:cubicBezTo>
                  <a:pt x="11805" y="42416"/>
                  <a:pt x="15837" y="41720"/>
                  <a:pt x="19870" y="40987"/>
                </a:cubicBezTo>
                <a:cubicBezTo>
                  <a:pt x="23939" y="40290"/>
                  <a:pt x="28081" y="39484"/>
                  <a:pt x="32150" y="38641"/>
                </a:cubicBezTo>
                <a:cubicBezTo>
                  <a:pt x="34423" y="38164"/>
                  <a:pt x="36732" y="37651"/>
                  <a:pt x="39005" y="37174"/>
                </a:cubicBezTo>
                <a:cubicBezTo>
                  <a:pt x="39152" y="37101"/>
                  <a:pt x="39115" y="36918"/>
                  <a:pt x="38968" y="36881"/>
                </a:cubicBezTo>
                <a:cubicBezTo>
                  <a:pt x="36879" y="36881"/>
                  <a:pt x="34753" y="36954"/>
                  <a:pt x="32663" y="37138"/>
                </a:cubicBezTo>
                <a:cubicBezTo>
                  <a:pt x="30574" y="37358"/>
                  <a:pt x="28484" y="37614"/>
                  <a:pt x="26395" y="37981"/>
                </a:cubicBezTo>
                <a:cubicBezTo>
                  <a:pt x="24342" y="38347"/>
                  <a:pt x="22252" y="38751"/>
                  <a:pt x="20163" y="39154"/>
                </a:cubicBezTo>
                <a:cubicBezTo>
                  <a:pt x="18110" y="39594"/>
                  <a:pt x="16130" y="39997"/>
                  <a:pt x="14114" y="40474"/>
                </a:cubicBezTo>
                <a:cubicBezTo>
                  <a:pt x="12208" y="40877"/>
                  <a:pt x="10338" y="41500"/>
                  <a:pt x="8542" y="42306"/>
                </a:cubicBezTo>
                <a:cubicBezTo>
                  <a:pt x="8469" y="42343"/>
                  <a:pt x="8359" y="42416"/>
                  <a:pt x="8286" y="42453"/>
                </a:cubicBezTo>
                <a:cubicBezTo>
                  <a:pt x="9129" y="41610"/>
                  <a:pt x="10008" y="40767"/>
                  <a:pt x="10888" y="39924"/>
                </a:cubicBezTo>
                <a:cubicBezTo>
                  <a:pt x="10908" y="39933"/>
                  <a:pt x="10928" y="39938"/>
                  <a:pt x="10947" y="39938"/>
                </a:cubicBezTo>
                <a:cubicBezTo>
                  <a:pt x="10998" y="39938"/>
                  <a:pt x="11045" y="39904"/>
                  <a:pt x="11072" y="39850"/>
                </a:cubicBezTo>
                <a:cubicBezTo>
                  <a:pt x="11072" y="39814"/>
                  <a:pt x="11072" y="39777"/>
                  <a:pt x="11108" y="39740"/>
                </a:cubicBezTo>
                <a:lnTo>
                  <a:pt x="11365" y="39594"/>
                </a:lnTo>
                <a:cubicBezTo>
                  <a:pt x="13418" y="39374"/>
                  <a:pt x="15471" y="39154"/>
                  <a:pt x="17560" y="38897"/>
                </a:cubicBezTo>
                <a:cubicBezTo>
                  <a:pt x="19723" y="38641"/>
                  <a:pt x="21886" y="38384"/>
                  <a:pt x="24049" y="38091"/>
                </a:cubicBezTo>
                <a:cubicBezTo>
                  <a:pt x="26175" y="37797"/>
                  <a:pt x="28374" y="37468"/>
                  <a:pt x="30574" y="37138"/>
                </a:cubicBezTo>
                <a:cubicBezTo>
                  <a:pt x="32737" y="36771"/>
                  <a:pt x="34863" y="36404"/>
                  <a:pt x="37026" y="36038"/>
                </a:cubicBezTo>
                <a:cubicBezTo>
                  <a:pt x="39188" y="35635"/>
                  <a:pt x="41351" y="35231"/>
                  <a:pt x="43514" y="34792"/>
                </a:cubicBezTo>
                <a:lnTo>
                  <a:pt x="44320" y="34645"/>
                </a:lnTo>
                <a:cubicBezTo>
                  <a:pt x="44467" y="34608"/>
                  <a:pt x="44430" y="34388"/>
                  <a:pt x="44284" y="34352"/>
                </a:cubicBezTo>
                <a:cubicBezTo>
                  <a:pt x="43418" y="34310"/>
                  <a:pt x="42552" y="34290"/>
                  <a:pt x="41688" y="34290"/>
                </a:cubicBezTo>
                <a:cubicBezTo>
                  <a:pt x="40247" y="34290"/>
                  <a:pt x="38813" y="34347"/>
                  <a:pt x="37392" y="34462"/>
                </a:cubicBezTo>
                <a:cubicBezTo>
                  <a:pt x="35083" y="34645"/>
                  <a:pt x="32810" y="34938"/>
                  <a:pt x="30500" y="35231"/>
                </a:cubicBezTo>
                <a:cubicBezTo>
                  <a:pt x="28228" y="35561"/>
                  <a:pt x="25918" y="35965"/>
                  <a:pt x="23645" y="36331"/>
                </a:cubicBezTo>
                <a:cubicBezTo>
                  <a:pt x="22509" y="36551"/>
                  <a:pt x="21373" y="36734"/>
                  <a:pt x="20236" y="36918"/>
                </a:cubicBezTo>
                <a:cubicBezTo>
                  <a:pt x="19210" y="37064"/>
                  <a:pt x="18220" y="37211"/>
                  <a:pt x="17193" y="37394"/>
                </a:cubicBezTo>
                <a:cubicBezTo>
                  <a:pt x="15214" y="37724"/>
                  <a:pt x="13344" y="38347"/>
                  <a:pt x="11585" y="39300"/>
                </a:cubicBezTo>
                <a:cubicBezTo>
                  <a:pt x="12428" y="38494"/>
                  <a:pt x="13308" y="37688"/>
                  <a:pt x="14188" y="36881"/>
                </a:cubicBezTo>
                <a:cubicBezTo>
                  <a:pt x="14407" y="36771"/>
                  <a:pt x="14591" y="36624"/>
                  <a:pt x="14811" y="36478"/>
                </a:cubicBezTo>
                <a:cubicBezTo>
                  <a:pt x="16644" y="35855"/>
                  <a:pt x="18586" y="35415"/>
                  <a:pt x="20529" y="35195"/>
                </a:cubicBezTo>
                <a:cubicBezTo>
                  <a:pt x="22692" y="34865"/>
                  <a:pt x="24855" y="34608"/>
                  <a:pt x="26981" y="34278"/>
                </a:cubicBezTo>
                <a:cubicBezTo>
                  <a:pt x="29144" y="33948"/>
                  <a:pt x="31380" y="33582"/>
                  <a:pt x="33543" y="33215"/>
                </a:cubicBezTo>
                <a:cubicBezTo>
                  <a:pt x="35742" y="32812"/>
                  <a:pt x="37905" y="32409"/>
                  <a:pt x="40105" y="32006"/>
                </a:cubicBezTo>
                <a:cubicBezTo>
                  <a:pt x="42268" y="31566"/>
                  <a:pt x="44430" y="31089"/>
                  <a:pt x="46593" y="30613"/>
                </a:cubicBezTo>
                <a:lnTo>
                  <a:pt x="47400" y="30429"/>
                </a:lnTo>
                <a:cubicBezTo>
                  <a:pt x="47546" y="30393"/>
                  <a:pt x="47510" y="30209"/>
                  <a:pt x="47363" y="30173"/>
                </a:cubicBezTo>
                <a:cubicBezTo>
                  <a:pt x="44980" y="30319"/>
                  <a:pt x="42634" y="30503"/>
                  <a:pt x="40288" y="30722"/>
                </a:cubicBezTo>
                <a:cubicBezTo>
                  <a:pt x="37905" y="30979"/>
                  <a:pt x="35559" y="31236"/>
                  <a:pt x="33250" y="31529"/>
                </a:cubicBezTo>
                <a:cubicBezTo>
                  <a:pt x="30904" y="31859"/>
                  <a:pt x="28558" y="32225"/>
                  <a:pt x="26211" y="32629"/>
                </a:cubicBezTo>
                <a:cubicBezTo>
                  <a:pt x="24159" y="32959"/>
                  <a:pt x="22106" y="33399"/>
                  <a:pt x="20089" y="33948"/>
                </a:cubicBezTo>
                <a:cubicBezTo>
                  <a:pt x="18403" y="34425"/>
                  <a:pt x="16790" y="35158"/>
                  <a:pt x="15287" y="36111"/>
                </a:cubicBezTo>
                <a:lnTo>
                  <a:pt x="15141" y="36148"/>
                </a:lnTo>
                <a:cubicBezTo>
                  <a:pt x="16057" y="35305"/>
                  <a:pt x="17047" y="34462"/>
                  <a:pt x="18000" y="33655"/>
                </a:cubicBezTo>
                <a:lnTo>
                  <a:pt x="18037" y="33655"/>
                </a:lnTo>
                <a:cubicBezTo>
                  <a:pt x="18880" y="33289"/>
                  <a:pt x="19760" y="33032"/>
                  <a:pt x="20639" y="32849"/>
                </a:cubicBezTo>
                <a:cubicBezTo>
                  <a:pt x="21519" y="32665"/>
                  <a:pt x="22436" y="32482"/>
                  <a:pt x="23315" y="32335"/>
                </a:cubicBezTo>
                <a:cubicBezTo>
                  <a:pt x="25185" y="32006"/>
                  <a:pt x="27055" y="31639"/>
                  <a:pt x="28887" y="31272"/>
                </a:cubicBezTo>
                <a:cubicBezTo>
                  <a:pt x="30757" y="30869"/>
                  <a:pt x="32590" y="30466"/>
                  <a:pt x="34459" y="30026"/>
                </a:cubicBezTo>
                <a:cubicBezTo>
                  <a:pt x="36292" y="29586"/>
                  <a:pt x="38125" y="29146"/>
                  <a:pt x="39995" y="28633"/>
                </a:cubicBezTo>
                <a:cubicBezTo>
                  <a:pt x="41828" y="28156"/>
                  <a:pt x="43661" y="27680"/>
                  <a:pt x="45494" y="27130"/>
                </a:cubicBezTo>
                <a:lnTo>
                  <a:pt x="46190" y="26947"/>
                </a:lnTo>
                <a:cubicBezTo>
                  <a:pt x="46327" y="26912"/>
                  <a:pt x="46304" y="26687"/>
                  <a:pt x="46181" y="26687"/>
                </a:cubicBezTo>
                <a:cubicBezTo>
                  <a:pt x="46172" y="26687"/>
                  <a:pt x="46163" y="26688"/>
                  <a:pt x="46153" y="26690"/>
                </a:cubicBezTo>
                <a:cubicBezTo>
                  <a:pt x="44247" y="26763"/>
                  <a:pt x="42341" y="26983"/>
                  <a:pt x="40435" y="27240"/>
                </a:cubicBezTo>
                <a:cubicBezTo>
                  <a:pt x="38565" y="27497"/>
                  <a:pt x="36622" y="27827"/>
                  <a:pt x="34753" y="28156"/>
                </a:cubicBezTo>
                <a:cubicBezTo>
                  <a:pt x="32847" y="28486"/>
                  <a:pt x="31050" y="28816"/>
                  <a:pt x="29181" y="29183"/>
                </a:cubicBezTo>
                <a:cubicBezTo>
                  <a:pt x="27384" y="29549"/>
                  <a:pt x="25588" y="29989"/>
                  <a:pt x="23829" y="30539"/>
                </a:cubicBezTo>
                <a:cubicBezTo>
                  <a:pt x="22949" y="30832"/>
                  <a:pt x="22106" y="31126"/>
                  <a:pt x="21263" y="31492"/>
                </a:cubicBezTo>
                <a:cubicBezTo>
                  <a:pt x="20896" y="31639"/>
                  <a:pt x="20493" y="31822"/>
                  <a:pt x="20126" y="32006"/>
                </a:cubicBezTo>
                <a:cubicBezTo>
                  <a:pt x="20163" y="31969"/>
                  <a:pt x="20199" y="31896"/>
                  <a:pt x="20199" y="31822"/>
                </a:cubicBezTo>
                <a:cubicBezTo>
                  <a:pt x="20859" y="31309"/>
                  <a:pt x="21482" y="30796"/>
                  <a:pt x="22142" y="30283"/>
                </a:cubicBezTo>
                <a:lnTo>
                  <a:pt x="22692" y="29953"/>
                </a:lnTo>
                <a:cubicBezTo>
                  <a:pt x="22711" y="29989"/>
                  <a:pt x="22738" y="30008"/>
                  <a:pt x="22766" y="30008"/>
                </a:cubicBezTo>
                <a:cubicBezTo>
                  <a:pt x="22793" y="30008"/>
                  <a:pt x="22821" y="29989"/>
                  <a:pt x="22839" y="29953"/>
                </a:cubicBezTo>
                <a:lnTo>
                  <a:pt x="22985" y="29806"/>
                </a:lnTo>
                <a:cubicBezTo>
                  <a:pt x="28044" y="27020"/>
                  <a:pt x="33030" y="24161"/>
                  <a:pt x="38015" y="21301"/>
                </a:cubicBezTo>
                <a:cubicBezTo>
                  <a:pt x="43294" y="18222"/>
                  <a:pt x="48500" y="15070"/>
                  <a:pt x="53705" y="11844"/>
                </a:cubicBezTo>
                <a:cubicBezTo>
                  <a:pt x="56638" y="10047"/>
                  <a:pt x="59534" y="8215"/>
                  <a:pt x="62430" y="6382"/>
                </a:cubicBezTo>
                <a:cubicBezTo>
                  <a:pt x="62526" y="6317"/>
                  <a:pt x="62482" y="6112"/>
                  <a:pt x="62370" y="6112"/>
                </a:cubicBezTo>
                <a:cubicBezTo>
                  <a:pt x="62355" y="6112"/>
                  <a:pt x="62338" y="6116"/>
                  <a:pt x="62320" y="6125"/>
                </a:cubicBezTo>
                <a:lnTo>
                  <a:pt x="62283" y="6125"/>
                </a:lnTo>
                <a:cubicBezTo>
                  <a:pt x="57334" y="8215"/>
                  <a:pt x="52532" y="10524"/>
                  <a:pt x="47803" y="13053"/>
                </a:cubicBezTo>
                <a:cubicBezTo>
                  <a:pt x="43074" y="15583"/>
                  <a:pt x="38455" y="18332"/>
                  <a:pt x="33910" y="21375"/>
                </a:cubicBezTo>
                <a:cubicBezTo>
                  <a:pt x="30794" y="23464"/>
                  <a:pt x="27751" y="25627"/>
                  <a:pt x="24745" y="27936"/>
                </a:cubicBezTo>
                <a:cubicBezTo>
                  <a:pt x="27604" y="24931"/>
                  <a:pt x="30390" y="21888"/>
                  <a:pt x="33103" y="18772"/>
                </a:cubicBezTo>
                <a:cubicBezTo>
                  <a:pt x="36439" y="14923"/>
                  <a:pt x="39665" y="11001"/>
                  <a:pt x="42781" y="7005"/>
                </a:cubicBezTo>
                <a:cubicBezTo>
                  <a:pt x="44504" y="4769"/>
                  <a:pt x="46190" y="2496"/>
                  <a:pt x="47876" y="186"/>
                </a:cubicBezTo>
                <a:cubicBezTo>
                  <a:pt x="47931" y="104"/>
                  <a:pt x="47842" y="1"/>
                  <a:pt x="4774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4"/>
          <p:cNvSpPr/>
          <p:nvPr/>
        </p:nvSpPr>
        <p:spPr>
          <a:xfrm rot="-5400000">
            <a:off x="-854777" y="864701"/>
            <a:ext cx="2127125" cy="643625"/>
          </a:xfrm>
          <a:custGeom>
            <a:avLst/>
            <a:gdLst/>
            <a:ahLst/>
            <a:cxnLst/>
            <a:rect l="l" t="t" r="r" b="b"/>
            <a:pathLst>
              <a:path w="85085" h="25745" extrusionOk="0">
                <a:moveTo>
                  <a:pt x="1" y="0"/>
                </a:moveTo>
                <a:lnTo>
                  <a:pt x="1" y="2530"/>
                </a:lnTo>
                <a:cubicBezTo>
                  <a:pt x="7662" y="6306"/>
                  <a:pt x="12941" y="13674"/>
                  <a:pt x="19906" y="18696"/>
                </a:cubicBezTo>
                <a:cubicBezTo>
                  <a:pt x="20126" y="18879"/>
                  <a:pt x="20346" y="19026"/>
                  <a:pt x="20603" y="19209"/>
                </a:cubicBezTo>
                <a:cubicBezTo>
                  <a:pt x="26913" y="23518"/>
                  <a:pt x="34555" y="25744"/>
                  <a:pt x="42184" y="25744"/>
                </a:cubicBezTo>
                <a:cubicBezTo>
                  <a:pt x="47275" y="25744"/>
                  <a:pt x="52360" y="24753"/>
                  <a:pt x="57041" y="22728"/>
                </a:cubicBezTo>
                <a:cubicBezTo>
                  <a:pt x="67232" y="18329"/>
                  <a:pt x="74967" y="9751"/>
                  <a:pt x="85084" y="5206"/>
                </a:cubicBezTo>
                <a:lnTo>
                  <a:pt x="850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4"/>
          <p:cNvSpPr/>
          <p:nvPr/>
        </p:nvSpPr>
        <p:spPr>
          <a:xfrm rot="10800000">
            <a:off x="4481923" y="4264817"/>
            <a:ext cx="2766964" cy="1107807"/>
          </a:xfrm>
          <a:custGeom>
            <a:avLst/>
            <a:gdLst/>
            <a:ahLst/>
            <a:cxnLst/>
            <a:rect l="l" t="t" r="r" b="b"/>
            <a:pathLst>
              <a:path w="85085" h="25745" extrusionOk="0">
                <a:moveTo>
                  <a:pt x="1" y="0"/>
                </a:moveTo>
                <a:lnTo>
                  <a:pt x="1" y="2530"/>
                </a:lnTo>
                <a:cubicBezTo>
                  <a:pt x="7662" y="6306"/>
                  <a:pt x="12941" y="13674"/>
                  <a:pt x="19906" y="18696"/>
                </a:cubicBezTo>
                <a:cubicBezTo>
                  <a:pt x="20126" y="18879"/>
                  <a:pt x="20346" y="19026"/>
                  <a:pt x="20603" y="19209"/>
                </a:cubicBezTo>
                <a:cubicBezTo>
                  <a:pt x="26913" y="23518"/>
                  <a:pt x="34555" y="25744"/>
                  <a:pt x="42184" y="25744"/>
                </a:cubicBezTo>
                <a:cubicBezTo>
                  <a:pt x="47275" y="25744"/>
                  <a:pt x="52360" y="24753"/>
                  <a:pt x="57041" y="22728"/>
                </a:cubicBezTo>
                <a:cubicBezTo>
                  <a:pt x="67232" y="18329"/>
                  <a:pt x="74967" y="9751"/>
                  <a:pt x="85084" y="5206"/>
                </a:cubicBezTo>
                <a:lnTo>
                  <a:pt x="850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4"/>
          <p:cNvSpPr/>
          <p:nvPr/>
        </p:nvSpPr>
        <p:spPr>
          <a:xfrm rot="4110747" flipH="1">
            <a:off x="5941756" y="4178087"/>
            <a:ext cx="1563180" cy="1281279"/>
          </a:xfrm>
          <a:custGeom>
            <a:avLst/>
            <a:gdLst/>
            <a:ahLst/>
            <a:cxnLst/>
            <a:rect l="l" t="t" r="r" b="b"/>
            <a:pathLst>
              <a:path w="62527" h="51251" extrusionOk="0">
                <a:moveTo>
                  <a:pt x="35889" y="3192"/>
                </a:moveTo>
                <a:cubicBezTo>
                  <a:pt x="34936" y="4989"/>
                  <a:pt x="34020" y="6785"/>
                  <a:pt x="33030" y="8581"/>
                </a:cubicBezTo>
                <a:cubicBezTo>
                  <a:pt x="31930" y="10634"/>
                  <a:pt x="30830" y="12650"/>
                  <a:pt x="29731" y="14666"/>
                </a:cubicBezTo>
                <a:cubicBezTo>
                  <a:pt x="28594" y="16682"/>
                  <a:pt x="27458" y="18662"/>
                  <a:pt x="26285" y="20678"/>
                </a:cubicBezTo>
                <a:cubicBezTo>
                  <a:pt x="25112" y="22658"/>
                  <a:pt x="23939" y="24637"/>
                  <a:pt x="22766" y="26580"/>
                </a:cubicBezTo>
                <a:cubicBezTo>
                  <a:pt x="22252" y="27460"/>
                  <a:pt x="21702" y="28303"/>
                  <a:pt x="21189" y="29146"/>
                </a:cubicBezTo>
                <a:cubicBezTo>
                  <a:pt x="21629" y="28046"/>
                  <a:pt x="22032" y="26983"/>
                  <a:pt x="22472" y="25884"/>
                </a:cubicBezTo>
                <a:cubicBezTo>
                  <a:pt x="23279" y="23794"/>
                  <a:pt x="24159" y="21741"/>
                  <a:pt x="25075" y="19688"/>
                </a:cubicBezTo>
                <a:cubicBezTo>
                  <a:pt x="25991" y="17636"/>
                  <a:pt x="26981" y="15693"/>
                  <a:pt x="28081" y="13750"/>
                </a:cubicBezTo>
                <a:cubicBezTo>
                  <a:pt x="29144" y="11807"/>
                  <a:pt x="30317" y="9974"/>
                  <a:pt x="31600" y="8178"/>
                </a:cubicBezTo>
                <a:cubicBezTo>
                  <a:pt x="32920" y="6418"/>
                  <a:pt x="34349" y="4732"/>
                  <a:pt x="35889" y="3192"/>
                </a:cubicBezTo>
                <a:close/>
                <a:moveTo>
                  <a:pt x="60780" y="7078"/>
                </a:moveTo>
                <a:lnTo>
                  <a:pt x="60780" y="7078"/>
                </a:lnTo>
                <a:cubicBezTo>
                  <a:pt x="56161" y="10011"/>
                  <a:pt x="51469" y="12907"/>
                  <a:pt x="46777" y="15766"/>
                </a:cubicBezTo>
                <a:lnTo>
                  <a:pt x="46740" y="15766"/>
                </a:lnTo>
                <a:cubicBezTo>
                  <a:pt x="41534" y="18919"/>
                  <a:pt x="36256" y="21998"/>
                  <a:pt x="30940" y="25041"/>
                </a:cubicBezTo>
                <a:cubicBezTo>
                  <a:pt x="28521" y="26434"/>
                  <a:pt x="26065" y="27790"/>
                  <a:pt x="23572" y="29183"/>
                </a:cubicBezTo>
                <a:lnTo>
                  <a:pt x="23755" y="28963"/>
                </a:lnTo>
                <a:cubicBezTo>
                  <a:pt x="26578" y="26800"/>
                  <a:pt x="29437" y="24711"/>
                  <a:pt x="32370" y="22731"/>
                </a:cubicBezTo>
                <a:cubicBezTo>
                  <a:pt x="36806" y="19688"/>
                  <a:pt x="41388" y="16902"/>
                  <a:pt x="46080" y="14300"/>
                </a:cubicBezTo>
                <a:cubicBezTo>
                  <a:pt x="50772" y="11697"/>
                  <a:pt x="55575" y="9314"/>
                  <a:pt x="60523" y="7188"/>
                </a:cubicBezTo>
                <a:lnTo>
                  <a:pt x="60780" y="7078"/>
                </a:lnTo>
                <a:close/>
                <a:moveTo>
                  <a:pt x="46557" y="1543"/>
                </a:moveTo>
                <a:cubicBezTo>
                  <a:pt x="43917" y="5135"/>
                  <a:pt x="41205" y="8691"/>
                  <a:pt x="38382" y="12137"/>
                </a:cubicBezTo>
                <a:cubicBezTo>
                  <a:pt x="35193" y="16023"/>
                  <a:pt x="31893" y="19835"/>
                  <a:pt x="28521" y="23574"/>
                </a:cubicBezTo>
                <a:cubicBezTo>
                  <a:pt x="26835" y="25407"/>
                  <a:pt x="25112" y="27203"/>
                  <a:pt x="23389" y="29000"/>
                </a:cubicBezTo>
                <a:lnTo>
                  <a:pt x="22656" y="29586"/>
                </a:lnTo>
                <a:cubicBezTo>
                  <a:pt x="25552" y="25627"/>
                  <a:pt x="28558" y="21778"/>
                  <a:pt x="31673" y="18002"/>
                </a:cubicBezTo>
                <a:cubicBezTo>
                  <a:pt x="34936" y="14080"/>
                  <a:pt x="38345" y="10231"/>
                  <a:pt x="41864" y="6455"/>
                </a:cubicBezTo>
                <a:cubicBezTo>
                  <a:pt x="43404" y="4805"/>
                  <a:pt x="44980" y="3156"/>
                  <a:pt x="46557" y="1543"/>
                </a:cubicBezTo>
                <a:close/>
                <a:moveTo>
                  <a:pt x="20199" y="31016"/>
                </a:moveTo>
                <a:lnTo>
                  <a:pt x="20089" y="31272"/>
                </a:lnTo>
                <a:lnTo>
                  <a:pt x="19906" y="31786"/>
                </a:lnTo>
                <a:lnTo>
                  <a:pt x="19503" y="32115"/>
                </a:lnTo>
                <a:cubicBezTo>
                  <a:pt x="19723" y="31749"/>
                  <a:pt x="19943" y="31382"/>
                  <a:pt x="20199" y="31016"/>
                </a:cubicBezTo>
                <a:close/>
                <a:moveTo>
                  <a:pt x="19833" y="32152"/>
                </a:moveTo>
                <a:cubicBezTo>
                  <a:pt x="19833" y="32189"/>
                  <a:pt x="19833" y="32189"/>
                  <a:pt x="19870" y="32189"/>
                </a:cubicBezTo>
                <a:cubicBezTo>
                  <a:pt x="19723" y="32262"/>
                  <a:pt x="19613" y="32335"/>
                  <a:pt x="19503" y="32445"/>
                </a:cubicBezTo>
                <a:lnTo>
                  <a:pt x="19466" y="32409"/>
                </a:lnTo>
                <a:lnTo>
                  <a:pt x="19503" y="32409"/>
                </a:lnTo>
                <a:lnTo>
                  <a:pt x="19833" y="32152"/>
                </a:lnTo>
                <a:close/>
                <a:moveTo>
                  <a:pt x="44870" y="27020"/>
                </a:moveTo>
                <a:lnTo>
                  <a:pt x="44870" y="27020"/>
                </a:lnTo>
                <a:cubicBezTo>
                  <a:pt x="43441" y="27460"/>
                  <a:pt x="42011" y="27827"/>
                  <a:pt x="40581" y="28193"/>
                </a:cubicBezTo>
                <a:cubicBezTo>
                  <a:pt x="38748" y="28706"/>
                  <a:pt x="36916" y="29146"/>
                  <a:pt x="35046" y="29586"/>
                </a:cubicBezTo>
                <a:cubicBezTo>
                  <a:pt x="33176" y="30026"/>
                  <a:pt x="31344" y="30429"/>
                  <a:pt x="29474" y="30832"/>
                </a:cubicBezTo>
                <a:cubicBezTo>
                  <a:pt x="27604" y="31236"/>
                  <a:pt x="25735" y="31602"/>
                  <a:pt x="23865" y="31932"/>
                </a:cubicBezTo>
                <a:cubicBezTo>
                  <a:pt x="22216" y="32189"/>
                  <a:pt x="20566" y="32555"/>
                  <a:pt x="18953" y="33032"/>
                </a:cubicBezTo>
                <a:lnTo>
                  <a:pt x="18953" y="32995"/>
                </a:lnTo>
                <a:cubicBezTo>
                  <a:pt x="19540" y="32555"/>
                  <a:pt x="20163" y="32189"/>
                  <a:pt x="20859" y="31896"/>
                </a:cubicBezTo>
                <a:cubicBezTo>
                  <a:pt x="21666" y="31529"/>
                  <a:pt x="22509" y="31236"/>
                  <a:pt x="23352" y="30942"/>
                </a:cubicBezTo>
                <a:cubicBezTo>
                  <a:pt x="25112" y="30393"/>
                  <a:pt x="26871" y="29916"/>
                  <a:pt x="28667" y="29549"/>
                </a:cubicBezTo>
                <a:cubicBezTo>
                  <a:pt x="30500" y="29183"/>
                  <a:pt x="32297" y="28853"/>
                  <a:pt x="34130" y="28523"/>
                </a:cubicBezTo>
                <a:cubicBezTo>
                  <a:pt x="35962" y="28193"/>
                  <a:pt x="37869" y="27863"/>
                  <a:pt x="39738" y="27607"/>
                </a:cubicBezTo>
                <a:cubicBezTo>
                  <a:pt x="41461" y="27350"/>
                  <a:pt x="43147" y="27167"/>
                  <a:pt x="44870" y="27020"/>
                </a:cubicBezTo>
                <a:close/>
                <a:moveTo>
                  <a:pt x="24818" y="13933"/>
                </a:moveTo>
                <a:lnTo>
                  <a:pt x="24818" y="13933"/>
                </a:lnTo>
                <a:cubicBezTo>
                  <a:pt x="24122" y="16536"/>
                  <a:pt x="23279" y="19139"/>
                  <a:pt x="22289" y="21631"/>
                </a:cubicBezTo>
                <a:cubicBezTo>
                  <a:pt x="20933" y="25004"/>
                  <a:pt x="19356" y="28230"/>
                  <a:pt x="17560" y="31346"/>
                </a:cubicBezTo>
                <a:cubicBezTo>
                  <a:pt x="16680" y="32885"/>
                  <a:pt x="15764" y="34352"/>
                  <a:pt x="14774" y="35818"/>
                </a:cubicBezTo>
                <a:cubicBezTo>
                  <a:pt x="15764" y="32629"/>
                  <a:pt x="17010" y="29549"/>
                  <a:pt x="18477" y="26543"/>
                </a:cubicBezTo>
                <a:cubicBezTo>
                  <a:pt x="20016" y="23318"/>
                  <a:pt x="21702" y="20128"/>
                  <a:pt x="23352" y="16939"/>
                </a:cubicBezTo>
                <a:cubicBezTo>
                  <a:pt x="23792" y="16023"/>
                  <a:pt x="24232" y="15143"/>
                  <a:pt x="24672" y="14226"/>
                </a:cubicBezTo>
                <a:lnTo>
                  <a:pt x="24818" y="13933"/>
                </a:lnTo>
                <a:close/>
                <a:moveTo>
                  <a:pt x="45823" y="30576"/>
                </a:moveTo>
                <a:lnTo>
                  <a:pt x="45823" y="30576"/>
                </a:lnTo>
                <a:cubicBezTo>
                  <a:pt x="44174" y="30942"/>
                  <a:pt x="42561" y="31272"/>
                  <a:pt x="40911" y="31602"/>
                </a:cubicBezTo>
                <a:cubicBezTo>
                  <a:pt x="38712" y="32042"/>
                  <a:pt x="36549" y="32445"/>
                  <a:pt x="34349" y="32849"/>
                </a:cubicBezTo>
                <a:cubicBezTo>
                  <a:pt x="32187" y="33215"/>
                  <a:pt x="29987" y="33582"/>
                  <a:pt x="27824" y="33912"/>
                </a:cubicBezTo>
                <a:cubicBezTo>
                  <a:pt x="25625" y="34242"/>
                  <a:pt x="23462" y="34535"/>
                  <a:pt x="21299" y="34828"/>
                </a:cubicBezTo>
                <a:cubicBezTo>
                  <a:pt x="19466" y="35048"/>
                  <a:pt x="17670" y="35415"/>
                  <a:pt x="15910" y="35891"/>
                </a:cubicBezTo>
                <a:cubicBezTo>
                  <a:pt x="17084" y="35268"/>
                  <a:pt x="18330" y="34755"/>
                  <a:pt x="19613" y="34352"/>
                </a:cubicBezTo>
                <a:cubicBezTo>
                  <a:pt x="21556" y="33802"/>
                  <a:pt x="23535" y="33362"/>
                  <a:pt x="25552" y="33032"/>
                </a:cubicBezTo>
                <a:cubicBezTo>
                  <a:pt x="27861" y="32629"/>
                  <a:pt x="30170" y="32262"/>
                  <a:pt x="32517" y="31932"/>
                </a:cubicBezTo>
                <a:cubicBezTo>
                  <a:pt x="34863" y="31602"/>
                  <a:pt x="37209" y="31346"/>
                  <a:pt x="39555" y="31089"/>
                </a:cubicBezTo>
                <a:cubicBezTo>
                  <a:pt x="41644" y="30906"/>
                  <a:pt x="43734" y="30722"/>
                  <a:pt x="45823" y="30576"/>
                </a:cubicBezTo>
                <a:close/>
                <a:moveTo>
                  <a:pt x="19063" y="17709"/>
                </a:moveTo>
                <a:lnTo>
                  <a:pt x="19063" y="17709"/>
                </a:lnTo>
                <a:cubicBezTo>
                  <a:pt x="18806" y="18955"/>
                  <a:pt x="18550" y="20238"/>
                  <a:pt x="18257" y="21485"/>
                </a:cubicBezTo>
                <a:cubicBezTo>
                  <a:pt x="17890" y="23024"/>
                  <a:pt x="17523" y="24564"/>
                  <a:pt x="17084" y="26104"/>
                </a:cubicBezTo>
                <a:cubicBezTo>
                  <a:pt x="16607" y="27643"/>
                  <a:pt x="16167" y="29146"/>
                  <a:pt x="15581" y="30649"/>
                </a:cubicBezTo>
                <a:cubicBezTo>
                  <a:pt x="14994" y="32115"/>
                  <a:pt x="14371" y="33545"/>
                  <a:pt x="13674" y="34975"/>
                </a:cubicBezTo>
                <a:cubicBezTo>
                  <a:pt x="13308" y="35671"/>
                  <a:pt x="12941" y="36331"/>
                  <a:pt x="12538" y="37028"/>
                </a:cubicBezTo>
                <a:cubicBezTo>
                  <a:pt x="12208" y="37614"/>
                  <a:pt x="11878" y="38164"/>
                  <a:pt x="11511" y="38714"/>
                </a:cubicBezTo>
                <a:cubicBezTo>
                  <a:pt x="11915" y="37541"/>
                  <a:pt x="12318" y="36404"/>
                  <a:pt x="12685" y="35231"/>
                </a:cubicBezTo>
                <a:cubicBezTo>
                  <a:pt x="13234" y="33728"/>
                  <a:pt x="13748" y="32189"/>
                  <a:pt x="14261" y="30649"/>
                </a:cubicBezTo>
                <a:lnTo>
                  <a:pt x="15837" y="26030"/>
                </a:lnTo>
                <a:cubicBezTo>
                  <a:pt x="16350" y="24527"/>
                  <a:pt x="16827" y="23061"/>
                  <a:pt x="17377" y="21595"/>
                </a:cubicBezTo>
                <a:cubicBezTo>
                  <a:pt x="17853" y="20275"/>
                  <a:pt x="18403" y="18955"/>
                  <a:pt x="19063" y="17709"/>
                </a:cubicBezTo>
                <a:close/>
                <a:moveTo>
                  <a:pt x="42087" y="34599"/>
                </a:moveTo>
                <a:cubicBezTo>
                  <a:pt x="42452" y="34599"/>
                  <a:pt x="42818" y="34602"/>
                  <a:pt x="43184" y="34608"/>
                </a:cubicBezTo>
                <a:cubicBezTo>
                  <a:pt x="39262" y="35415"/>
                  <a:pt x="35339" y="36111"/>
                  <a:pt x="31417" y="36771"/>
                </a:cubicBezTo>
                <a:cubicBezTo>
                  <a:pt x="27055" y="37468"/>
                  <a:pt x="22729" y="38054"/>
                  <a:pt x="18367" y="38604"/>
                </a:cubicBezTo>
                <a:cubicBezTo>
                  <a:pt x="16240" y="38861"/>
                  <a:pt x="14151" y="39081"/>
                  <a:pt x="12025" y="39300"/>
                </a:cubicBezTo>
                <a:cubicBezTo>
                  <a:pt x="13491" y="38567"/>
                  <a:pt x="15031" y="38091"/>
                  <a:pt x="16644" y="37797"/>
                </a:cubicBezTo>
                <a:cubicBezTo>
                  <a:pt x="18733" y="37358"/>
                  <a:pt x="20859" y="37101"/>
                  <a:pt x="22985" y="36734"/>
                </a:cubicBezTo>
                <a:cubicBezTo>
                  <a:pt x="25258" y="36368"/>
                  <a:pt x="27494" y="36001"/>
                  <a:pt x="29767" y="35671"/>
                </a:cubicBezTo>
                <a:cubicBezTo>
                  <a:pt x="32040" y="35305"/>
                  <a:pt x="34349" y="35011"/>
                  <a:pt x="36659" y="34828"/>
                </a:cubicBezTo>
                <a:cubicBezTo>
                  <a:pt x="38461" y="34675"/>
                  <a:pt x="40264" y="34599"/>
                  <a:pt x="42087" y="34599"/>
                </a:cubicBezTo>
                <a:close/>
                <a:moveTo>
                  <a:pt x="13161" y="22951"/>
                </a:moveTo>
                <a:lnTo>
                  <a:pt x="13161" y="22951"/>
                </a:lnTo>
                <a:cubicBezTo>
                  <a:pt x="12904" y="25407"/>
                  <a:pt x="12428" y="27827"/>
                  <a:pt x="11805" y="30209"/>
                </a:cubicBezTo>
                <a:cubicBezTo>
                  <a:pt x="11072" y="32959"/>
                  <a:pt x="10192" y="35708"/>
                  <a:pt x="9275" y="38421"/>
                </a:cubicBezTo>
                <a:cubicBezTo>
                  <a:pt x="8835" y="39850"/>
                  <a:pt x="8286" y="41243"/>
                  <a:pt x="7626" y="42563"/>
                </a:cubicBezTo>
                <a:cubicBezTo>
                  <a:pt x="8286" y="39997"/>
                  <a:pt x="8945" y="37468"/>
                  <a:pt x="9679" y="34902"/>
                </a:cubicBezTo>
                <a:cubicBezTo>
                  <a:pt x="10448" y="32079"/>
                  <a:pt x="11255" y="29293"/>
                  <a:pt x="12061" y="26507"/>
                </a:cubicBezTo>
                <a:cubicBezTo>
                  <a:pt x="12428" y="25297"/>
                  <a:pt x="12795" y="24124"/>
                  <a:pt x="13161" y="22951"/>
                </a:cubicBezTo>
                <a:close/>
                <a:moveTo>
                  <a:pt x="37795" y="37174"/>
                </a:moveTo>
                <a:cubicBezTo>
                  <a:pt x="34130" y="37981"/>
                  <a:pt x="30464" y="38714"/>
                  <a:pt x="26798" y="39447"/>
                </a:cubicBezTo>
                <a:cubicBezTo>
                  <a:pt x="22692" y="40254"/>
                  <a:pt x="18623" y="40987"/>
                  <a:pt x="14517" y="41683"/>
                </a:cubicBezTo>
                <a:cubicBezTo>
                  <a:pt x="12465" y="42013"/>
                  <a:pt x="10375" y="42343"/>
                  <a:pt x="8359" y="42673"/>
                </a:cubicBezTo>
                <a:cubicBezTo>
                  <a:pt x="10045" y="41903"/>
                  <a:pt x="11805" y="41280"/>
                  <a:pt x="13601" y="40877"/>
                </a:cubicBezTo>
                <a:lnTo>
                  <a:pt x="13564" y="40877"/>
                </a:lnTo>
                <a:cubicBezTo>
                  <a:pt x="15544" y="40400"/>
                  <a:pt x="17523" y="39997"/>
                  <a:pt x="19540" y="39594"/>
                </a:cubicBezTo>
                <a:cubicBezTo>
                  <a:pt x="21592" y="39154"/>
                  <a:pt x="23645" y="38751"/>
                  <a:pt x="25735" y="38384"/>
                </a:cubicBezTo>
                <a:cubicBezTo>
                  <a:pt x="27824" y="38017"/>
                  <a:pt x="29877" y="37724"/>
                  <a:pt x="31967" y="37504"/>
                </a:cubicBezTo>
                <a:cubicBezTo>
                  <a:pt x="33910" y="37284"/>
                  <a:pt x="35852" y="37174"/>
                  <a:pt x="37795" y="37174"/>
                </a:cubicBezTo>
                <a:close/>
                <a:moveTo>
                  <a:pt x="7516" y="43003"/>
                </a:moveTo>
                <a:lnTo>
                  <a:pt x="7479" y="43076"/>
                </a:lnTo>
                <a:lnTo>
                  <a:pt x="7479" y="43003"/>
                </a:lnTo>
                <a:close/>
                <a:moveTo>
                  <a:pt x="47747" y="1"/>
                </a:moveTo>
                <a:cubicBezTo>
                  <a:pt x="47716" y="1"/>
                  <a:pt x="47684" y="12"/>
                  <a:pt x="47656" y="40"/>
                </a:cubicBezTo>
                <a:cubicBezTo>
                  <a:pt x="43991" y="3706"/>
                  <a:pt x="40435" y="7445"/>
                  <a:pt x="37026" y="11330"/>
                </a:cubicBezTo>
                <a:cubicBezTo>
                  <a:pt x="33616" y="15180"/>
                  <a:pt x="30317" y="19139"/>
                  <a:pt x="27164" y="23208"/>
                </a:cubicBezTo>
                <a:cubicBezTo>
                  <a:pt x="25368" y="25480"/>
                  <a:pt x="23645" y="27790"/>
                  <a:pt x="21959" y="30099"/>
                </a:cubicBezTo>
                <a:cubicBezTo>
                  <a:pt x="21922" y="30136"/>
                  <a:pt x="21922" y="30136"/>
                  <a:pt x="21922" y="30173"/>
                </a:cubicBezTo>
                <a:lnTo>
                  <a:pt x="21006" y="30906"/>
                </a:lnTo>
                <a:lnTo>
                  <a:pt x="20346" y="31419"/>
                </a:lnTo>
                <a:lnTo>
                  <a:pt x="20969" y="29843"/>
                </a:lnTo>
                <a:cubicBezTo>
                  <a:pt x="21482" y="29036"/>
                  <a:pt x="21959" y="28230"/>
                  <a:pt x="22472" y="27423"/>
                </a:cubicBezTo>
                <a:cubicBezTo>
                  <a:pt x="23682" y="25444"/>
                  <a:pt x="24892" y="23464"/>
                  <a:pt x="26065" y="21485"/>
                </a:cubicBezTo>
                <a:cubicBezTo>
                  <a:pt x="27201" y="19505"/>
                  <a:pt x="28374" y="17489"/>
                  <a:pt x="29511" y="15473"/>
                </a:cubicBezTo>
                <a:cubicBezTo>
                  <a:pt x="30647" y="13493"/>
                  <a:pt x="31747" y="11477"/>
                  <a:pt x="32847" y="9461"/>
                </a:cubicBezTo>
                <a:cubicBezTo>
                  <a:pt x="33946" y="7445"/>
                  <a:pt x="35009" y="5392"/>
                  <a:pt x="36109" y="3339"/>
                </a:cubicBezTo>
                <a:lnTo>
                  <a:pt x="36512" y="2569"/>
                </a:lnTo>
                <a:cubicBezTo>
                  <a:pt x="36567" y="2487"/>
                  <a:pt x="36478" y="2384"/>
                  <a:pt x="36383" y="2384"/>
                </a:cubicBezTo>
                <a:cubicBezTo>
                  <a:pt x="36352" y="2384"/>
                  <a:pt x="36320" y="2395"/>
                  <a:pt x="36292" y="2423"/>
                </a:cubicBezTo>
                <a:cubicBezTo>
                  <a:pt x="34716" y="3962"/>
                  <a:pt x="33250" y="5612"/>
                  <a:pt x="31893" y="7371"/>
                </a:cubicBezTo>
                <a:cubicBezTo>
                  <a:pt x="30574" y="9131"/>
                  <a:pt x="29327" y="10964"/>
                  <a:pt x="28228" y="12870"/>
                </a:cubicBezTo>
                <a:cubicBezTo>
                  <a:pt x="27128" y="14813"/>
                  <a:pt x="26101" y="16792"/>
                  <a:pt x="25185" y="18809"/>
                </a:cubicBezTo>
                <a:cubicBezTo>
                  <a:pt x="24232" y="20825"/>
                  <a:pt x="23352" y="22878"/>
                  <a:pt x="22509" y="24967"/>
                </a:cubicBezTo>
                <a:cubicBezTo>
                  <a:pt x="21776" y="26763"/>
                  <a:pt x="21116" y="28596"/>
                  <a:pt x="20419" y="30393"/>
                </a:cubicBezTo>
                <a:lnTo>
                  <a:pt x="19246" y="32299"/>
                </a:lnTo>
                <a:lnTo>
                  <a:pt x="17963" y="33362"/>
                </a:lnTo>
                <a:lnTo>
                  <a:pt x="17890" y="33399"/>
                </a:lnTo>
                <a:cubicBezTo>
                  <a:pt x="17853" y="33399"/>
                  <a:pt x="17853" y="33435"/>
                  <a:pt x="17853" y="33472"/>
                </a:cubicBezTo>
                <a:cubicBezTo>
                  <a:pt x="16864" y="34315"/>
                  <a:pt x="15874" y="35158"/>
                  <a:pt x="14921" y="36038"/>
                </a:cubicBezTo>
                <a:cubicBezTo>
                  <a:pt x="16827" y="33215"/>
                  <a:pt x="18550" y="30319"/>
                  <a:pt x="20053" y="27277"/>
                </a:cubicBezTo>
                <a:cubicBezTo>
                  <a:pt x="21666" y="24051"/>
                  <a:pt x="23022" y="20715"/>
                  <a:pt x="24122" y="17306"/>
                </a:cubicBezTo>
                <a:cubicBezTo>
                  <a:pt x="24672" y="15546"/>
                  <a:pt x="25185" y="13750"/>
                  <a:pt x="25625" y="11917"/>
                </a:cubicBezTo>
                <a:cubicBezTo>
                  <a:pt x="25662" y="11770"/>
                  <a:pt x="25698" y="11587"/>
                  <a:pt x="25735" y="11404"/>
                </a:cubicBezTo>
                <a:cubicBezTo>
                  <a:pt x="25757" y="11294"/>
                  <a:pt x="25674" y="11224"/>
                  <a:pt x="25589" y="11224"/>
                </a:cubicBezTo>
                <a:cubicBezTo>
                  <a:pt x="25531" y="11224"/>
                  <a:pt x="25471" y="11256"/>
                  <a:pt x="25442" y="11330"/>
                </a:cubicBezTo>
                <a:cubicBezTo>
                  <a:pt x="25405" y="11514"/>
                  <a:pt x="25368" y="11697"/>
                  <a:pt x="25332" y="11880"/>
                </a:cubicBezTo>
                <a:cubicBezTo>
                  <a:pt x="25112" y="12577"/>
                  <a:pt x="24855" y="13273"/>
                  <a:pt x="24525" y="13933"/>
                </a:cubicBezTo>
                <a:cubicBezTo>
                  <a:pt x="24159" y="14740"/>
                  <a:pt x="23755" y="15546"/>
                  <a:pt x="23352" y="16316"/>
                </a:cubicBezTo>
                <a:cubicBezTo>
                  <a:pt x="22546" y="17929"/>
                  <a:pt x="21739" y="19542"/>
                  <a:pt x="20896" y="21118"/>
                </a:cubicBezTo>
                <a:cubicBezTo>
                  <a:pt x="19283" y="24307"/>
                  <a:pt x="17670" y="27497"/>
                  <a:pt x="16277" y="30796"/>
                </a:cubicBezTo>
                <a:cubicBezTo>
                  <a:pt x="15507" y="32665"/>
                  <a:pt x="14847" y="34535"/>
                  <a:pt x="14297" y="36478"/>
                </a:cubicBezTo>
                <a:cubicBezTo>
                  <a:pt x="14297" y="36514"/>
                  <a:pt x="14297" y="36551"/>
                  <a:pt x="14297" y="36588"/>
                </a:cubicBezTo>
                <a:cubicBezTo>
                  <a:pt x="13271" y="37504"/>
                  <a:pt x="12281" y="38421"/>
                  <a:pt x="11292" y="39337"/>
                </a:cubicBezTo>
                <a:lnTo>
                  <a:pt x="11255" y="39337"/>
                </a:lnTo>
                <a:lnTo>
                  <a:pt x="11328" y="39190"/>
                </a:lnTo>
                <a:cubicBezTo>
                  <a:pt x="12171" y="38054"/>
                  <a:pt x="12941" y="36881"/>
                  <a:pt x="13601" y="35635"/>
                </a:cubicBezTo>
                <a:cubicBezTo>
                  <a:pt x="14334" y="34242"/>
                  <a:pt x="15031" y="32812"/>
                  <a:pt x="15581" y="31309"/>
                </a:cubicBezTo>
                <a:cubicBezTo>
                  <a:pt x="16167" y="29843"/>
                  <a:pt x="16680" y="28340"/>
                  <a:pt x="17157" y="26800"/>
                </a:cubicBezTo>
                <a:cubicBezTo>
                  <a:pt x="17633" y="25297"/>
                  <a:pt x="18037" y="23721"/>
                  <a:pt x="18403" y="22145"/>
                </a:cubicBezTo>
                <a:cubicBezTo>
                  <a:pt x="18770" y="20568"/>
                  <a:pt x="19100" y="19029"/>
                  <a:pt x="19393" y="17452"/>
                </a:cubicBezTo>
                <a:lnTo>
                  <a:pt x="19503" y="16866"/>
                </a:lnTo>
                <a:cubicBezTo>
                  <a:pt x="19527" y="16768"/>
                  <a:pt x="19438" y="16687"/>
                  <a:pt x="19354" y="16687"/>
                </a:cubicBezTo>
                <a:cubicBezTo>
                  <a:pt x="19312" y="16687"/>
                  <a:pt x="19271" y="16707"/>
                  <a:pt x="19246" y="16756"/>
                </a:cubicBezTo>
                <a:cubicBezTo>
                  <a:pt x="18550" y="18112"/>
                  <a:pt x="17890" y="19505"/>
                  <a:pt x="17377" y="20935"/>
                </a:cubicBezTo>
                <a:cubicBezTo>
                  <a:pt x="16827" y="22401"/>
                  <a:pt x="16314" y="23831"/>
                  <a:pt x="15837" y="25297"/>
                </a:cubicBezTo>
                <a:cubicBezTo>
                  <a:pt x="15287" y="26837"/>
                  <a:pt x="14774" y="28413"/>
                  <a:pt x="14224" y="29916"/>
                </a:cubicBezTo>
                <a:lnTo>
                  <a:pt x="12648" y="34572"/>
                </a:lnTo>
                <a:lnTo>
                  <a:pt x="11035" y="39227"/>
                </a:lnTo>
                <a:lnTo>
                  <a:pt x="10962" y="39447"/>
                </a:lnTo>
                <a:cubicBezTo>
                  <a:pt x="10925" y="39447"/>
                  <a:pt x="10925" y="39484"/>
                  <a:pt x="10925" y="39557"/>
                </a:cubicBezTo>
                <a:cubicBezTo>
                  <a:pt x="10925" y="39630"/>
                  <a:pt x="10888" y="39704"/>
                  <a:pt x="10852" y="39814"/>
                </a:cubicBezTo>
                <a:cubicBezTo>
                  <a:pt x="10192" y="40400"/>
                  <a:pt x="9569" y="41023"/>
                  <a:pt x="8909" y="41647"/>
                </a:cubicBezTo>
                <a:cubicBezTo>
                  <a:pt x="8542" y="42013"/>
                  <a:pt x="8176" y="42380"/>
                  <a:pt x="7846" y="42746"/>
                </a:cubicBezTo>
                <a:cubicBezTo>
                  <a:pt x="9092" y="40254"/>
                  <a:pt x="9862" y="37578"/>
                  <a:pt x="10705" y="34938"/>
                </a:cubicBezTo>
                <a:cubicBezTo>
                  <a:pt x="11621" y="32189"/>
                  <a:pt x="12355" y="29366"/>
                  <a:pt x="12941" y="26543"/>
                </a:cubicBezTo>
                <a:cubicBezTo>
                  <a:pt x="13271" y="24931"/>
                  <a:pt x="13454" y="23318"/>
                  <a:pt x="13564" y="21705"/>
                </a:cubicBezTo>
                <a:cubicBezTo>
                  <a:pt x="13564" y="21622"/>
                  <a:pt x="13495" y="21575"/>
                  <a:pt x="13421" y="21575"/>
                </a:cubicBezTo>
                <a:cubicBezTo>
                  <a:pt x="13364" y="21575"/>
                  <a:pt x="13303" y="21604"/>
                  <a:pt x="13271" y="21668"/>
                </a:cubicBezTo>
                <a:cubicBezTo>
                  <a:pt x="12428" y="24454"/>
                  <a:pt x="11585" y="27277"/>
                  <a:pt x="10778" y="30063"/>
                </a:cubicBezTo>
                <a:cubicBezTo>
                  <a:pt x="9972" y="32885"/>
                  <a:pt x="9165" y="35708"/>
                  <a:pt x="8396" y="38531"/>
                </a:cubicBezTo>
                <a:cubicBezTo>
                  <a:pt x="7956" y="40107"/>
                  <a:pt x="7552" y="41683"/>
                  <a:pt x="7149" y="43296"/>
                </a:cubicBezTo>
                <a:cubicBezTo>
                  <a:pt x="7113" y="43333"/>
                  <a:pt x="7113" y="43369"/>
                  <a:pt x="7149" y="43406"/>
                </a:cubicBezTo>
                <a:cubicBezTo>
                  <a:pt x="4656" y="45899"/>
                  <a:pt x="2310" y="48465"/>
                  <a:pt x="1" y="51068"/>
                </a:cubicBezTo>
                <a:lnTo>
                  <a:pt x="1" y="51251"/>
                </a:lnTo>
                <a:cubicBezTo>
                  <a:pt x="2384" y="48575"/>
                  <a:pt x="4803" y="45972"/>
                  <a:pt x="7332" y="43443"/>
                </a:cubicBezTo>
                <a:lnTo>
                  <a:pt x="7332" y="43406"/>
                </a:lnTo>
                <a:cubicBezTo>
                  <a:pt x="7406" y="43333"/>
                  <a:pt x="7479" y="43296"/>
                  <a:pt x="7552" y="43223"/>
                </a:cubicBezTo>
                <a:lnTo>
                  <a:pt x="7736" y="43003"/>
                </a:lnTo>
                <a:cubicBezTo>
                  <a:pt x="11805" y="42416"/>
                  <a:pt x="15837" y="41720"/>
                  <a:pt x="19870" y="40987"/>
                </a:cubicBezTo>
                <a:cubicBezTo>
                  <a:pt x="23939" y="40290"/>
                  <a:pt x="28081" y="39484"/>
                  <a:pt x="32150" y="38641"/>
                </a:cubicBezTo>
                <a:cubicBezTo>
                  <a:pt x="34423" y="38164"/>
                  <a:pt x="36732" y="37651"/>
                  <a:pt x="39005" y="37174"/>
                </a:cubicBezTo>
                <a:cubicBezTo>
                  <a:pt x="39152" y="37101"/>
                  <a:pt x="39115" y="36918"/>
                  <a:pt x="38968" y="36881"/>
                </a:cubicBezTo>
                <a:cubicBezTo>
                  <a:pt x="36879" y="36881"/>
                  <a:pt x="34753" y="36954"/>
                  <a:pt x="32663" y="37138"/>
                </a:cubicBezTo>
                <a:cubicBezTo>
                  <a:pt x="30574" y="37358"/>
                  <a:pt x="28484" y="37614"/>
                  <a:pt x="26395" y="37981"/>
                </a:cubicBezTo>
                <a:cubicBezTo>
                  <a:pt x="24342" y="38347"/>
                  <a:pt x="22252" y="38751"/>
                  <a:pt x="20163" y="39154"/>
                </a:cubicBezTo>
                <a:cubicBezTo>
                  <a:pt x="18110" y="39594"/>
                  <a:pt x="16130" y="39997"/>
                  <a:pt x="14114" y="40474"/>
                </a:cubicBezTo>
                <a:cubicBezTo>
                  <a:pt x="12208" y="40877"/>
                  <a:pt x="10338" y="41500"/>
                  <a:pt x="8542" y="42306"/>
                </a:cubicBezTo>
                <a:cubicBezTo>
                  <a:pt x="8469" y="42343"/>
                  <a:pt x="8359" y="42416"/>
                  <a:pt x="8286" y="42453"/>
                </a:cubicBezTo>
                <a:cubicBezTo>
                  <a:pt x="9129" y="41610"/>
                  <a:pt x="10008" y="40767"/>
                  <a:pt x="10888" y="39924"/>
                </a:cubicBezTo>
                <a:cubicBezTo>
                  <a:pt x="10908" y="39933"/>
                  <a:pt x="10928" y="39938"/>
                  <a:pt x="10947" y="39938"/>
                </a:cubicBezTo>
                <a:cubicBezTo>
                  <a:pt x="10998" y="39938"/>
                  <a:pt x="11045" y="39904"/>
                  <a:pt x="11072" y="39850"/>
                </a:cubicBezTo>
                <a:cubicBezTo>
                  <a:pt x="11072" y="39814"/>
                  <a:pt x="11072" y="39777"/>
                  <a:pt x="11108" y="39740"/>
                </a:cubicBezTo>
                <a:lnTo>
                  <a:pt x="11365" y="39594"/>
                </a:lnTo>
                <a:cubicBezTo>
                  <a:pt x="13418" y="39374"/>
                  <a:pt x="15471" y="39154"/>
                  <a:pt x="17560" y="38897"/>
                </a:cubicBezTo>
                <a:cubicBezTo>
                  <a:pt x="19723" y="38641"/>
                  <a:pt x="21886" y="38384"/>
                  <a:pt x="24049" y="38091"/>
                </a:cubicBezTo>
                <a:cubicBezTo>
                  <a:pt x="26175" y="37797"/>
                  <a:pt x="28374" y="37468"/>
                  <a:pt x="30574" y="37138"/>
                </a:cubicBezTo>
                <a:cubicBezTo>
                  <a:pt x="32737" y="36771"/>
                  <a:pt x="34863" y="36404"/>
                  <a:pt x="37026" y="36038"/>
                </a:cubicBezTo>
                <a:cubicBezTo>
                  <a:pt x="39188" y="35635"/>
                  <a:pt x="41351" y="35231"/>
                  <a:pt x="43514" y="34792"/>
                </a:cubicBezTo>
                <a:lnTo>
                  <a:pt x="44320" y="34645"/>
                </a:lnTo>
                <a:cubicBezTo>
                  <a:pt x="44467" y="34608"/>
                  <a:pt x="44430" y="34388"/>
                  <a:pt x="44284" y="34352"/>
                </a:cubicBezTo>
                <a:cubicBezTo>
                  <a:pt x="43418" y="34310"/>
                  <a:pt x="42552" y="34290"/>
                  <a:pt x="41688" y="34290"/>
                </a:cubicBezTo>
                <a:cubicBezTo>
                  <a:pt x="40247" y="34290"/>
                  <a:pt x="38813" y="34347"/>
                  <a:pt x="37392" y="34462"/>
                </a:cubicBezTo>
                <a:cubicBezTo>
                  <a:pt x="35083" y="34645"/>
                  <a:pt x="32810" y="34938"/>
                  <a:pt x="30500" y="35231"/>
                </a:cubicBezTo>
                <a:cubicBezTo>
                  <a:pt x="28228" y="35561"/>
                  <a:pt x="25918" y="35965"/>
                  <a:pt x="23645" y="36331"/>
                </a:cubicBezTo>
                <a:cubicBezTo>
                  <a:pt x="22509" y="36551"/>
                  <a:pt x="21373" y="36734"/>
                  <a:pt x="20236" y="36918"/>
                </a:cubicBezTo>
                <a:cubicBezTo>
                  <a:pt x="19210" y="37064"/>
                  <a:pt x="18220" y="37211"/>
                  <a:pt x="17193" y="37394"/>
                </a:cubicBezTo>
                <a:cubicBezTo>
                  <a:pt x="15214" y="37724"/>
                  <a:pt x="13344" y="38347"/>
                  <a:pt x="11585" y="39300"/>
                </a:cubicBezTo>
                <a:cubicBezTo>
                  <a:pt x="12428" y="38494"/>
                  <a:pt x="13308" y="37688"/>
                  <a:pt x="14188" y="36881"/>
                </a:cubicBezTo>
                <a:cubicBezTo>
                  <a:pt x="14407" y="36771"/>
                  <a:pt x="14591" y="36624"/>
                  <a:pt x="14811" y="36478"/>
                </a:cubicBezTo>
                <a:cubicBezTo>
                  <a:pt x="16644" y="35855"/>
                  <a:pt x="18586" y="35415"/>
                  <a:pt x="20529" y="35195"/>
                </a:cubicBezTo>
                <a:cubicBezTo>
                  <a:pt x="22692" y="34865"/>
                  <a:pt x="24855" y="34608"/>
                  <a:pt x="26981" y="34278"/>
                </a:cubicBezTo>
                <a:cubicBezTo>
                  <a:pt x="29144" y="33948"/>
                  <a:pt x="31380" y="33582"/>
                  <a:pt x="33543" y="33215"/>
                </a:cubicBezTo>
                <a:cubicBezTo>
                  <a:pt x="35742" y="32812"/>
                  <a:pt x="37905" y="32409"/>
                  <a:pt x="40105" y="32006"/>
                </a:cubicBezTo>
                <a:cubicBezTo>
                  <a:pt x="42268" y="31566"/>
                  <a:pt x="44430" y="31089"/>
                  <a:pt x="46593" y="30613"/>
                </a:cubicBezTo>
                <a:lnTo>
                  <a:pt x="47400" y="30429"/>
                </a:lnTo>
                <a:cubicBezTo>
                  <a:pt x="47546" y="30393"/>
                  <a:pt x="47510" y="30209"/>
                  <a:pt x="47363" y="30173"/>
                </a:cubicBezTo>
                <a:cubicBezTo>
                  <a:pt x="44980" y="30319"/>
                  <a:pt x="42634" y="30503"/>
                  <a:pt x="40288" y="30722"/>
                </a:cubicBezTo>
                <a:cubicBezTo>
                  <a:pt x="37905" y="30979"/>
                  <a:pt x="35559" y="31236"/>
                  <a:pt x="33250" y="31529"/>
                </a:cubicBezTo>
                <a:cubicBezTo>
                  <a:pt x="30904" y="31859"/>
                  <a:pt x="28558" y="32225"/>
                  <a:pt x="26211" y="32629"/>
                </a:cubicBezTo>
                <a:cubicBezTo>
                  <a:pt x="24159" y="32959"/>
                  <a:pt x="22106" y="33399"/>
                  <a:pt x="20089" y="33948"/>
                </a:cubicBezTo>
                <a:cubicBezTo>
                  <a:pt x="18403" y="34425"/>
                  <a:pt x="16790" y="35158"/>
                  <a:pt x="15287" y="36111"/>
                </a:cubicBezTo>
                <a:lnTo>
                  <a:pt x="15141" y="36148"/>
                </a:lnTo>
                <a:cubicBezTo>
                  <a:pt x="16057" y="35305"/>
                  <a:pt x="17047" y="34462"/>
                  <a:pt x="18000" y="33655"/>
                </a:cubicBezTo>
                <a:lnTo>
                  <a:pt x="18037" y="33655"/>
                </a:lnTo>
                <a:cubicBezTo>
                  <a:pt x="18880" y="33289"/>
                  <a:pt x="19760" y="33032"/>
                  <a:pt x="20639" y="32849"/>
                </a:cubicBezTo>
                <a:cubicBezTo>
                  <a:pt x="21519" y="32665"/>
                  <a:pt x="22436" y="32482"/>
                  <a:pt x="23315" y="32335"/>
                </a:cubicBezTo>
                <a:cubicBezTo>
                  <a:pt x="25185" y="32006"/>
                  <a:pt x="27055" y="31639"/>
                  <a:pt x="28887" y="31272"/>
                </a:cubicBezTo>
                <a:cubicBezTo>
                  <a:pt x="30757" y="30869"/>
                  <a:pt x="32590" y="30466"/>
                  <a:pt x="34459" y="30026"/>
                </a:cubicBezTo>
                <a:cubicBezTo>
                  <a:pt x="36292" y="29586"/>
                  <a:pt x="38125" y="29146"/>
                  <a:pt x="39995" y="28633"/>
                </a:cubicBezTo>
                <a:cubicBezTo>
                  <a:pt x="41828" y="28156"/>
                  <a:pt x="43661" y="27680"/>
                  <a:pt x="45494" y="27130"/>
                </a:cubicBezTo>
                <a:lnTo>
                  <a:pt x="46190" y="26947"/>
                </a:lnTo>
                <a:cubicBezTo>
                  <a:pt x="46327" y="26912"/>
                  <a:pt x="46304" y="26687"/>
                  <a:pt x="46181" y="26687"/>
                </a:cubicBezTo>
                <a:cubicBezTo>
                  <a:pt x="46172" y="26687"/>
                  <a:pt x="46163" y="26688"/>
                  <a:pt x="46153" y="26690"/>
                </a:cubicBezTo>
                <a:cubicBezTo>
                  <a:pt x="44247" y="26763"/>
                  <a:pt x="42341" y="26983"/>
                  <a:pt x="40435" y="27240"/>
                </a:cubicBezTo>
                <a:cubicBezTo>
                  <a:pt x="38565" y="27497"/>
                  <a:pt x="36622" y="27827"/>
                  <a:pt x="34753" y="28156"/>
                </a:cubicBezTo>
                <a:cubicBezTo>
                  <a:pt x="32847" y="28486"/>
                  <a:pt x="31050" y="28816"/>
                  <a:pt x="29181" y="29183"/>
                </a:cubicBezTo>
                <a:cubicBezTo>
                  <a:pt x="27384" y="29549"/>
                  <a:pt x="25588" y="29989"/>
                  <a:pt x="23829" y="30539"/>
                </a:cubicBezTo>
                <a:cubicBezTo>
                  <a:pt x="22949" y="30832"/>
                  <a:pt x="22106" y="31126"/>
                  <a:pt x="21263" y="31492"/>
                </a:cubicBezTo>
                <a:cubicBezTo>
                  <a:pt x="20896" y="31639"/>
                  <a:pt x="20493" y="31822"/>
                  <a:pt x="20126" y="32006"/>
                </a:cubicBezTo>
                <a:cubicBezTo>
                  <a:pt x="20163" y="31969"/>
                  <a:pt x="20199" y="31896"/>
                  <a:pt x="20199" y="31822"/>
                </a:cubicBezTo>
                <a:cubicBezTo>
                  <a:pt x="20859" y="31309"/>
                  <a:pt x="21482" y="30796"/>
                  <a:pt x="22142" y="30283"/>
                </a:cubicBezTo>
                <a:lnTo>
                  <a:pt x="22692" y="29953"/>
                </a:lnTo>
                <a:cubicBezTo>
                  <a:pt x="22711" y="29989"/>
                  <a:pt x="22738" y="30008"/>
                  <a:pt x="22766" y="30008"/>
                </a:cubicBezTo>
                <a:cubicBezTo>
                  <a:pt x="22793" y="30008"/>
                  <a:pt x="22821" y="29989"/>
                  <a:pt x="22839" y="29953"/>
                </a:cubicBezTo>
                <a:lnTo>
                  <a:pt x="22985" y="29806"/>
                </a:lnTo>
                <a:cubicBezTo>
                  <a:pt x="28044" y="27020"/>
                  <a:pt x="33030" y="24161"/>
                  <a:pt x="38015" y="21301"/>
                </a:cubicBezTo>
                <a:cubicBezTo>
                  <a:pt x="43294" y="18222"/>
                  <a:pt x="48500" y="15070"/>
                  <a:pt x="53705" y="11844"/>
                </a:cubicBezTo>
                <a:cubicBezTo>
                  <a:pt x="56638" y="10047"/>
                  <a:pt x="59534" y="8215"/>
                  <a:pt x="62430" y="6382"/>
                </a:cubicBezTo>
                <a:cubicBezTo>
                  <a:pt x="62526" y="6317"/>
                  <a:pt x="62482" y="6112"/>
                  <a:pt x="62370" y="6112"/>
                </a:cubicBezTo>
                <a:cubicBezTo>
                  <a:pt x="62355" y="6112"/>
                  <a:pt x="62338" y="6116"/>
                  <a:pt x="62320" y="6125"/>
                </a:cubicBezTo>
                <a:lnTo>
                  <a:pt x="62283" y="6125"/>
                </a:lnTo>
                <a:cubicBezTo>
                  <a:pt x="57334" y="8215"/>
                  <a:pt x="52532" y="10524"/>
                  <a:pt x="47803" y="13053"/>
                </a:cubicBezTo>
                <a:cubicBezTo>
                  <a:pt x="43074" y="15583"/>
                  <a:pt x="38455" y="18332"/>
                  <a:pt x="33910" y="21375"/>
                </a:cubicBezTo>
                <a:cubicBezTo>
                  <a:pt x="30794" y="23464"/>
                  <a:pt x="27751" y="25627"/>
                  <a:pt x="24745" y="27936"/>
                </a:cubicBezTo>
                <a:cubicBezTo>
                  <a:pt x="27604" y="24931"/>
                  <a:pt x="30390" y="21888"/>
                  <a:pt x="33103" y="18772"/>
                </a:cubicBezTo>
                <a:cubicBezTo>
                  <a:pt x="36439" y="14923"/>
                  <a:pt x="39665" y="11001"/>
                  <a:pt x="42781" y="7005"/>
                </a:cubicBezTo>
                <a:cubicBezTo>
                  <a:pt x="44504" y="4769"/>
                  <a:pt x="46190" y="2496"/>
                  <a:pt x="47876" y="186"/>
                </a:cubicBezTo>
                <a:cubicBezTo>
                  <a:pt x="47931" y="104"/>
                  <a:pt x="47842" y="1"/>
                  <a:pt x="47747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14"/>
          <p:cNvGrpSpPr/>
          <p:nvPr/>
        </p:nvGrpSpPr>
        <p:grpSpPr>
          <a:xfrm>
            <a:off x="105150" y="4712374"/>
            <a:ext cx="696291" cy="1016185"/>
            <a:chOff x="802700" y="4340849"/>
            <a:chExt cx="696291" cy="1016185"/>
          </a:xfrm>
        </p:grpSpPr>
        <p:sp>
          <p:nvSpPr>
            <p:cNvPr id="486" name="Google Shape;486;p14"/>
            <p:cNvSpPr/>
            <p:nvPr/>
          </p:nvSpPr>
          <p:spPr>
            <a:xfrm rot="1098150">
              <a:off x="1402392" y="4348574"/>
              <a:ext cx="56577" cy="45770"/>
            </a:xfrm>
            <a:custGeom>
              <a:avLst/>
              <a:gdLst/>
              <a:ahLst/>
              <a:cxnLst/>
              <a:rect l="l" t="t" r="r" b="b"/>
              <a:pathLst>
                <a:path w="1356" h="1097" extrusionOk="0">
                  <a:moveTo>
                    <a:pt x="277" y="334"/>
                  </a:moveTo>
                  <a:cubicBezTo>
                    <a:pt x="261" y="384"/>
                    <a:pt x="248" y="411"/>
                    <a:pt x="243" y="411"/>
                  </a:cubicBezTo>
                  <a:cubicBezTo>
                    <a:pt x="240" y="411"/>
                    <a:pt x="243" y="390"/>
                    <a:pt x="257" y="347"/>
                  </a:cubicBezTo>
                  <a:lnTo>
                    <a:pt x="277" y="334"/>
                  </a:lnTo>
                  <a:close/>
                  <a:moveTo>
                    <a:pt x="243" y="686"/>
                  </a:moveTo>
                  <a:lnTo>
                    <a:pt x="243" y="686"/>
                  </a:lnTo>
                  <a:cubicBezTo>
                    <a:pt x="248" y="686"/>
                    <a:pt x="261" y="713"/>
                    <a:pt x="277" y="764"/>
                  </a:cubicBezTo>
                  <a:lnTo>
                    <a:pt x="277" y="764"/>
                  </a:lnTo>
                  <a:lnTo>
                    <a:pt x="257" y="750"/>
                  </a:lnTo>
                  <a:cubicBezTo>
                    <a:pt x="243" y="707"/>
                    <a:pt x="240" y="686"/>
                    <a:pt x="243" y="686"/>
                  </a:cubicBezTo>
                  <a:close/>
                  <a:moveTo>
                    <a:pt x="846" y="1"/>
                  </a:moveTo>
                  <a:cubicBezTo>
                    <a:pt x="811" y="1"/>
                    <a:pt x="774" y="6"/>
                    <a:pt x="734" y="17"/>
                  </a:cubicBezTo>
                  <a:cubicBezTo>
                    <a:pt x="660" y="17"/>
                    <a:pt x="550" y="54"/>
                    <a:pt x="477" y="90"/>
                  </a:cubicBezTo>
                  <a:cubicBezTo>
                    <a:pt x="418" y="120"/>
                    <a:pt x="360" y="172"/>
                    <a:pt x="320" y="230"/>
                  </a:cubicBezTo>
                  <a:lnTo>
                    <a:pt x="320" y="230"/>
                  </a:lnTo>
                  <a:cubicBezTo>
                    <a:pt x="299" y="234"/>
                    <a:pt x="278" y="237"/>
                    <a:pt x="257" y="237"/>
                  </a:cubicBezTo>
                  <a:cubicBezTo>
                    <a:pt x="110" y="274"/>
                    <a:pt x="0" y="384"/>
                    <a:pt x="0" y="530"/>
                  </a:cubicBezTo>
                  <a:cubicBezTo>
                    <a:pt x="0" y="714"/>
                    <a:pt x="110" y="824"/>
                    <a:pt x="257" y="860"/>
                  </a:cubicBezTo>
                  <a:cubicBezTo>
                    <a:pt x="284" y="860"/>
                    <a:pt x="311" y="865"/>
                    <a:pt x="337" y="871"/>
                  </a:cubicBezTo>
                  <a:lnTo>
                    <a:pt x="337" y="871"/>
                  </a:lnTo>
                  <a:cubicBezTo>
                    <a:pt x="385" y="927"/>
                    <a:pt x="420" y="978"/>
                    <a:pt x="477" y="1007"/>
                  </a:cubicBezTo>
                  <a:cubicBezTo>
                    <a:pt x="550" y="1044"/>
                    <a:pt x="660" y="1080"/>
                    <a:pt x="734" y="1080"/>
                  </a:cubicBezTo>
                  <a:cubicBezTo>
                    <a:pt x="774" y="1091"/>
                    <a:pt x="811" y="1096"/>
                    <a:pt x="846" y="1096"/>
                  </a:cubicBezTo>
                  <a:cubicBezTo>
                    <a:pt x="1356" y="1096"/>
                    <a:pt x="1356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 rot="1098150">
              <a:off x="1434851" y="4595561"/>
              <a:ext cx="58162" cy="47439"/>
            </a:xfrm>
            <a:custGeom>
              <a:avLst/>
              <a:gdLst/>
              <a:ahLst/>
              <a:cxnLst/>
              <a:rect l="l" t="t" r="r" b="b"/>
              <a:pathLst>
                <a:path w="1394" h="1137" extrusionOk="0">
                  <a:moveTo>
                    <a:pt x="697" y="0"/>
                  </a:moveTo>
                  <a:cubicBezTo>
                    <a:pt x="0" y="73"/>
                    <a:pt x="0" y="1063"/>
                    <a:pt x="697" y="1137"/>
                  </a:cubicBezTo>
                  <a:cubicBezTo>
                    <a:pt x="1393" y="1063"/>
                    <a:pt x="1393" y="73"/>
                    <a:pt x="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 rot="1098150">
              <a:off x="1186690" y="4439213"/>
              <a:ext cx="84156" cy="62752"/>
            </a:xfrm>
            <a:custGeom>
              <a:avLst/>
              <a:gdLst/>
              <a:ahLst/>
              <a:cxnLst/>
              <a:rect l="l" t="t" r="r" b="b"/>
              <a:pathLst>
                <a:path w="2017" h="1504" extrusionOk="0">
                  <a:moveTo>
                    <a:pt x="1027" y="1"/>
                  </a:moveTo>
                  <a:cubicBezTo>
                    <a:pt x="0" y="1"/>
                    <a:pt x="0" y="1504"/>
                    <a:pt x="1027" y="1504"/>
                  </a:cubicBezTo>
                  <a:cubicBezTo>
                    <a:pt x="2017" y="1504"/>
                    <a:pt x="2017" y="1"/>
                    <a:pt x="1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 rot="1098150">
              <a:off x="1224257" y="4712855"/>
              <a:ext cx="67341" cy="55116"/>
            </a:xfrm>
            <a:custGeom>
              <a:avLst/>
              <a:gdLst/>
              <a:ahLst/>
              <a:cxnLst/>
              <a:rect l="l" t="t" r="r" b="b"/>
              <a:pathLst>
                <a:path w="1614" h="1321" extrusionOk="0">
                  <a:moveTo>
                    <a:pt x="807" y="1"/>
                  </a:moveTo>
                  <a:cubicBezTo>
                    <a:pt x="0" y="38"/>
                    <a:pt x="0" y="1247"/>
                    <a:pt x="807" y="1321"/>
                  </a:cubicBezTo>
                  <a:cubicBezTo>
                    <a:pt x="1613" y="1247"/>
                    <a:pt x="1613" y="38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 rot="1098150">
              <a:off x="1043168" y="4723874"/>
              <a:ext cx="67300" cy="56660"/>
            </a:xfrm>
            <a:custGeom>
              <a:avLst/>
              <a:gdLst/>
              <a:ahLst/>
              <a:cxnLst/>
              <a:rect l="l" t="t" r="r" b="b"/>
              <a:pathLst>
                <a:path w="1613" h="1358" extrusionOk="0">
                  <a:moveTo>
                    <a:pt x="806" y="1"/>
                  </a:moveTo>
                  <a:cubicBezTo>
                    <a:pt x="0" y="74"/>
                    <a:pt x="0" y="1284"/>
                    <a:pt x="806" y="1357"/>
                  </a:cubicBezTo>
                  <a:cubicBezTo>
                    <a:pt x="1613" y="1284"/>
                    <a:pt x="1613" y="74"/>
                    <a:pt x="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 rot="1098150">
              <a:off x="1081301" y="4870841"/>
              <a:ext cx="62752" cy="47439"/>
            </a:xfrm>
            <a:custGeom>
              <a:avLst/>
              <a:gdLst/>
              <a:ahLst/>
              <a:cxnLst/>
              <a:rect l="l" t="t" r="r" b="b"/>
              <a:pathLst>
                <a:path w="1504" h="1137" extrusionOk="0">
                  <a:moveTo>
                    <a:pt x="734" y="0"/>
                  </a:moveTo>
                  <a:cubicBezTo>
                    <a:pt x="1" y="0"/>
                    <a:pt x="1" y="1136"/>
                    <a:pt x="734" y="1136"/>
                  </a:cubicBezTo>
                  <a:cubicBezTo>
                    <a:pt x="1504" y="1136"/>
                    <a:pt x="1504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 rot="1098150">
              <a:off x="966717" y="4995997"/>
              <a:ext cx="64254" cy="52029"/>
            </a:xfrm>
            <a:custGeom>
              <a:avLst/>
              <a:gdLst/>
              <a:ahLst/>
              <a:cxnLst/>
              <a:rect l="l" t="t" r="r" b="b"/>
              <a:pathLst>
                <a:path w="1540" h="1247" extrusionOk="0">
                  <a:moveTo>
                    <a:pt x="770" y="1"/>
                  </a:moveTo>
                  <a:cubicBezTo>
                    <a:pt x="0" y="74"/>
                    <a:pt x="0" y="1210"/>
                    <a:pt x="770" y="1247"/>
                  </a:cubicBezTo>
                  <a:cubicBezTo>
                    <a:pt x="1540" y="1210"/>
                    <a:pt x="1540" y="74"/>
                    <a:pt x="7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 rot="1098150">
              <a:off x="869989" y="5143287"/>
              <a:ext cx="67341" cy="50527"/>
            </a:xfrm>
            <a:custGeom>
              <a:avLst/>
              <a:gdLst/>
              <a:ahLst/>
              <a:cxnLst/>
              <a:rect l="l" t="t" r="r" b="b"/>
              <a:pathLst>
                <a:path w="1614" h="1211" extrusionOk="0">
                  <a:moveTo>
                    <a:pt x="807" y="1"/>
                  </a:moveTo>
                  <a:cubicBezTo>
                    <a:pt x="1" y="1"/>
                    <a:pt x="1" y="1210"/>
                    <a:pt x="807" y="1210"/>
                  </a:cubicBezTo>
                  <a:cubicBezTo>
                    <a:pt x="1613" y="1210"/>
                    <a:pt x="1613" y="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 rot="1098150">
              <a:off x="808561" y="5300941"/>
              <a:ext cx="62752" cy="47439"/>
            </a:xfrm>
            <a:custGeom>
              <a:avLst/>
              <a:gdLst/>
              <a:ahLst/>
              <a:cxnLst/>
              <a:rect l="l" t="t" r="r" b="b"/>
              <a:pathLst>
                <a:path w="1504" h="1137" extrusionOk="0">
                  <a:moveTo>
                    <a:pt x="770" y="1"/>
                  </a:moveTo>
                  <a:cubicBezTo>
                    <a:pt x="1" y="1"/>
                    <a:pt x="1" y="1137"/>
                    <a:pt x="770" y="1137"/>
                  </a:cubicBezTo>
                  <a:cubicBezTo>
                    <a:pt x="1504" y="1137"/>
                    <a:pt x="1504" y="1"/>
                    <a:pt x="7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14"/>
          <p:cNvGrpSpPr/>
          <p:nvPr/>
        </p:nvGrpSpPr>
        <p:grpSpPr>
          <a:xfrm rot="-2700000">
            <a:off x="6126494" y="3587129"/>
            <a:ext cx="538812" cy="715944"/>
            <a:chOff x="8537323" y="2829899"/>
            <a:chExt cx="538817" cy="715950"/>
          </a:xfrm>
        </p:grpSpPr>
        <p:sp>
          <p:nvSpPr>
            <p:cNvPr id="496" name="Google Shape;496;p14"/>
            <p:cNvSpPr/>
            <p:nvPr/>
          </p:nvSpPr>
          <p:spPr>
            <a:xfrm rot="1098150">
              <a:off x="8979542" y="2837624"/>
              <a:ext cx="56577" cy="45770"/>
            </a:xfrm>
            <a:custGeom>
              <a:avLst/>
              <a:gdLst/>
              <a:ahLst/>
              <a:cxnLst/>
              <a:rect l="l" t="t" r="r" b="b"/>
              <a:pathLst>
                <a:path w="1356" h="1097" extrusionOk="0">
                  <a:moveTo>
                    <a:pt x="277" y="334"/>
                  </a:moveTo>
                  <a:cubicBezTo>
                    <a:pt x="261" y="384"/>
                    <a:pt x="248" y="411"/>
                    <a:pt x="243" y="411"/>
                  </a:cubicBezTo>
                  <a:cubicBezTo>
                    <a:pt x="240" y="411"/>
                    <a:pt x="243" y="390"/>
                    <a:pt x="257" y="347"/>
                  </a:cubicBezTo>
                  <a:lnTo>
                    <a:pt x="277" y="334"/>
                  </a:lnTo>
                  <a:close/>
                  <a:moveTo>
                    <a:pt x="243" y="686"/>
                  </a:moveTo>
                  <a:lnTo>
                    <a:pt x="243" y="686"/>
                  </a:lnTo>
                  <a:cubicBezTo>
                    <a:pt x="248" y="686"/>
                    <a:pt x="261" y="713"/>
                    <a:pt x="277" y="764"/>
                  </a:cubicBezTo>
                  <a:lnTo>
                    <a:pt x="277" y="764"/>
                  </a:lnTo>
                  <a:lnTo>
                    <a:pt x="257" y="750"/>
                  </a:lnTo>
                  <a:cubicBezTo>
                    <a:pt x="243" y="707"/>
                    <a:pt x="240" y="686"/>
                    <a:pt x="243" y="686"/>
                  </a:cubicBezTo>
                  <a:close/>
                  <a:moveTo>
                    <a:pt x="846" y="1"/>
                  </a:moveTo>
                  <a:cubicBezTo>
                    <a:pt x="811" y="1"/>
                    <a:pt x="774" y="6"/>
                    <a:pt x="734" y="17"/>
                  </a:cubicBezTo>
                  <a:cubicBezTo>
                    <a:pt x="660" y="17"/>
                    <a:pt x="550" y="54"/>
                    <a:pt x="477" y="90"/>
                  </a:cubicBezTo>
                  <a:cubicBezTo>
                    <a:pt x="418" y="120"/>
                    <a:pt x="360" y="172"/>
                    <a:pt x="320" y="230"/>
                  </a:cubicBezTo>
                  <a:lnTo>
                    <a:pt x="320" y="230"/>
                  </a:lnTo>
                  <a:cubicBezTo>
                    <a:pt x="299" y="234"/>
                    <a:pt x="278" y="237"/>
                    <a:pt x="257" y="237"/>
                  </a:cubicBezTo>
                  <a:cubicBezTo>
                    <a:pt x="110" y="274"/>
                    <a:pt x="0" y="384"/>
                    <a:pt x="0" y="530"/>
                  </a:cubicBezTo>
                  <a:cubicBezTo>
                    <a:pt x="0" y="714"/>
                    <a:pt x="110" y="824"/>
                    <a:pt x="257" y="860"/>
                  </a:cubicBezTo>
                  <a:cubicBezTo>
                    <a:pt x="284" y="860"/>
                    <a:pt x="311" y="865"/>
                    <a:pt x="337" y="871"/>
                  </a:cubicBezTo>
                  <a:lnTo>
                    <a:pt x="337" y="871"/>
                  </a:lnTo>
                  <a:cubicBezTo>
                    <a:pt x="385" y="927"/>
                    <a:pt x="420" y="978"/>
                    <a:pt x="477" y="1007"/>
                  </a:cubicBezTo>
                  <a:cubicBezTo>
                    <a:pt x="550" y="1044"/>
                    <a:pt x="660" y="1080"/>
                    <a:pt x="734" y="1080"/>
                  </a:cubicBezTo>
                  <a:cubicBezTo>
                    <a:pt x="774" y="1091"/>
                    <a:pt x="811" y="1096"/>
                    <a:pt x="846" y="1096"/>
                  </a:cubicBezTo>
                  <a:cubicBezTo>
                    <a:pt x="1356" y="1096"/>
                    <a:pt x="1356" y="1"/>
                    <a:pt x="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 rot="1098150">
              <a:off x="9012001" y="3084611"/>
              <a:ext cx="58162" cy="47439"/>
            </a:xfrm>
            <a:custGeom>
              <a:avLst/>
              <a:gdLst/>
              <a:ahLst/>
              <a:cxnLst/>
              <a:rect l="l" t="t" r="r" b="b"/>
              <a:pathLst>
                <a:path w="1394" h="1137" extrusionOk="0">
                  <a:moveTo>
                    <a:pt x="697" y="0"/>
                  </a:moveTo>
                  <a:cubicBezTo>
                    <a:pt x="0" y="73"/>
                    <a:pt x="0" y="1063"/>
                    <a:pt x="697" y="1137"/>
                  </a:cubicBezTo>
                  <a:cubicBezTo>
                    <a:pt x="1393" y="1063"/>
                    <a:pt x="1393" y="73"/>
                    <a:pt x="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 rot="1098150">
              <a:off x="8763840" y="2928263"/>
              <a:ext cx="84156" cy="62752"/>
            </a:xfrm>
            <a:custGeom>
              <a:avLst/>
              <a:gdLst/>
              <a:ahLst/>
              <a:cxnLst/>
              <a:rect l="l" t="t" r="r" b="b"/>
              <a:pathLst>
                <a:path w="2017" h="1504" extrusionOk="0">
                  <a:moveTo>
                    <a:pt x="1027" y="1"/>
                  </a:moveTo>
                  <a:cubicBezTo>
                    <a:pt x="0" y="1"/>
                    <a:pt x="0" y="1504"/>
                    <a:pt x="1027" y="1504"/>
                  </a:cubicBezTo>
                  <a:cubicBezTo>
                    <a:pt x="2017" y="1504"/>
                    <a:pt x="2017" y="1"/>
                    <a:pt x="1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 rot="1098150">
              <a:off x="8801407" y="3201905"/>
              <a:ext cx="67341" cy="55116"/>
            </a:xfrm>
            <a:custGeom>
              <a:avLst/>
              <a:gdLst/>
              <a:ahLst/>
              <a:cxnLst/>
              <a:rect l="l" t="t" r="r" b="b"/>
              <a:pathLst>
                <a:path w="1614" h="1321" extrusionOk="0">
                  <a:moveTo>
                    <a:pt x="807" y="1"/>
                  </a:moveTo>
                  <a:cubicBezTo>
                    <a:pt x="0" y="38"/>
                    <a:pt x="0" y="1247"/>
                    <a:pt x="807" y="1321"/>
                  </a:cubicBezTo>
                  <a:cubicBezTo>
                    <a:pt x="1613" y="1247"/>
                    <a:pt x="1613" y="38"/>
                    <a:pt x="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 rot="1098150">
              <a:off x="8620318" y="3212924"/>
              <a:ext cx="67300" cy="56660"/>
            </a:xfrm>
            <a:custGeom>
              <a:avLst/>
              <a:gdLst/>
              <a:ahLst/>
              <a:cxnLst/>
              <a:rect l="l" t="t" r="r" b="b"/>
              <a:pathLst>
                <a:path w="1613" h="1358" extrusionOk="0">
                  <a:moveTo>
                    <a:pt x="806" y="1"/>
                  </a:moveTo>
                  <a:cubicBezTo>
                    <a:pt x="0" y="74"/>
                    <a:pt x="0" y="1284"/>
                    <a:pt x="806" y="1357"/>
                  </a:cubicBezTo>
                  <a:cubicBezTo>
                    <a:pt x="1613" y="1284"/>
                    <a:pt x="1613" y="74"/>
                    <a:pt x="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 rot="1098150">
              <a:off x="8658451" y="3359891"/>
              <a:ext cx="62752" cy="47439"/>
            </a:xfrm>
            <a:custGeom>
              <a:avLst/>
              <a:gdLst/>
              <a:ahLst/>
              <a:cxnLst/>
              <a:rect l="l" t="t" r="r" b="b"/>
              <a:pathLst>
                <a:path w="1504" h="1137" extrusionOk="0">
                  <a:moveTo>
                    <a:pt x="734" y="0"/>
                  </a:moveTo>
                  <a:cubicBezTo>
                    <a:pt x="1" y="0"/>
                    <a:pt x="1" y="1136"/>
                    <a:pt x="734" y="1136"/>
                  </a:cubicBezTo>
                  <a:cubicBezTo>
                    <a:pt x="1504" y="1136"/>
                    <a:pt x="1504" y="0"/>
                    <a:pt x="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 rot="1098150">
              <a:off x="8543867" y="3485047"/>
              <a:ext cx="64254" cy="52029"/>
            </a:xfrm>
            <a:custGeom>
              <a:avLst/>
              <a:gdLst/>
              <a:ahLst/>
              <a:cxnLst/>
              <a:rect l="l" t="t" r="r" b="b"/>
              <a:pathLst>
                <a:path w="1540" h="1247" extrusionOk="0">
                  <a:moveTo>
                    <a:pt x="770" y="1"/>
                  </a:moveTo>
                  <a:cubicBezTo>
                    <a:pt x="0" y="74"/>
                    <a:pt x="0" y="1210"/>
                    <a:pt x="770" y="1247"/>
                  </a:cubicBezTo>
                  <a:cubicBezTo>
                    <a:pt x="1540" y="1210"/>
                    <a:pt x="1540" y="74"/>
                    <a:pt x="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4">
            <a:hlinkClick r:id="" action="ppaction://noaction"/>
          </p:cNvPr>
          <p:cNvSpPr txBox="1">
            <a:spLocks noGrp="1"/>
          </p:cNvSpPr>
          <p:nvPr>
            <p:ph type="ctrTitle" idx="16"/>
          </p:nvPr>
        </p:nvSpPr>
        <p:spPr>
          <a:xfrm>
            <a:off x="5434619" y="2408333"/>
            <a:ext cx="2713800" cy="34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04" name="Google Shape;504;p14"/>
          <p:cNvSpPr txBox="1">
            <a:spLocks noGrp="1"/>
          </p:cNvSpPr>
          <p:nvPr>
            <p:ph type="subTitle" idx="17"/>
          </p:nvPr>
        </p:nvSpPr>
        <p:spPr>
          <a:xfrm>
            <a:off x="5434624" y="2793483"/>
            <a:ext cx="2378400" cy="44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5" name="Google Shape;505;p14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577114" y="2624033"/>
            <a:ext cx="758400" cy="5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_ONLY_2_1_1_1_2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33"/>
          <p:cNvSpPr/>
          <p:nvPr/>
        </p:nvSpPr>
        <p:spPr>
          <a:xfrm flipH="1">
            <a:off x="1236489" y="4685450"/>
            <a:ext cx="4715411" cy="1044306"/>
          </a:xfrm>
          <a:custGeom>
            <a:avLst/>
            <a:gdLst/>
            <a:ahLst/>
            <a:cxnLst/>
            <a:rect l="l" t="t" r="r" b="b"/>
            <a:pathLst>
              <a:path w="85085" h="35856" extrusionOk="0">
                <a:moveTo>
                  <a:pt x="21963" y="0"/>
                </a:moveTo>
                <a:cubicBezTo>
                  <a:pt x="20489" y="0"/>
                  <a:pt x="19021" y="128"/>
                  <a:pt x="17560" y="444"/>
                </a:cubicBezTo>
                <a:cubicBezTo>
                  <a:pt x="11658" y="1763"/>
                  <a:pt x="6819" y="5942"/>
                  <a:pt x="3007" y="10671"/>
                </a:cubicBezTo>
                <a:cubicBezTo>
                  <a:pt x="1980" y="11954"/>
                  <a:pt x="954" y="13311"/>
                  <a:pt x="1" y="14704"/>
                </a:cubicBezTo>
                <a:lnTo>
                  <a:pt x="1" y="35855"/>
                </a:lnTo>
                <a:lnTo>
                  <a:pt x="85084" y="35855"/>
                </a:lnTo>
                <a:lnTo>
                  <a:pt x="85084" y="13494"/>
                </a:lnTo>
                <a:cubicBezTo>
                  <a:pt x="81602" y="11111"/>
                  <a:pt x="77973" y="8948"/>
                  <a:pt x="74233" y="7079"/>
                </a:cubicBezTo>
                <a:cubicBezTo>
                  <a:pt x="69285" y="4476"/>
                  <a:pt x="64152" y="1947"/>
                  <a:pt x="58617" y="1323"/>
                </a:cubicBezTo>
                <a:cubicBezTo>
                  <a:pt x="57606" y="1211"/>
                  <a:pt x="56597" y="1165"/>
                  <a:pt x="55588" y="1165"/>
                </a:cubicBezTo>
                <a:cubicBezTo>
                  <a:pt x="50695" y="1165"/>
                  <a:pt x="45815" y="2258"/>
                  <a:pt x="40893" y="2258"/>
                </a:cubicBezTo>
                <a:cubicBezTo>
                  <a:pt x="40533" y="2258"/>
                  <a:pt x="40172" y="2252"/>
                  <a:pt x="39811" y="2240"/>
                </a:cubicBezTo>
                <a:cubicBezTo>
                  <a:pt x="33831" y="2035"/>
                  <a:pt x="27850" y="0"/>
                  <a:pt x="219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3"/>
          <p:cNvSpPr txBox="1">
            <a:spLocks noGrp="1"/>
          </p:cNvSpPr>
          <p:nvPr>
            <p:ph type="ctrTitle"/>
          </p:nvPr>
        </p:nvSpPr>
        <p:spPr>
          <a:xfrm>
            <a:off x="713250" y="420624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accent3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129" name="Google Shape;1129;p33"/>
          <p:cNvSpPr/>
          <p:nvPr/>
        </p:nvSpPr>
        <p:spPr>
          <a:xfrm rot="6997979" flipH="1">
            <a:off x="-711860" y="364652"/>
            <a:ext cx="1544473" cy="776923"/>
          </a:xfrm>
          <a:custGeom>
            <a:avLst/>
            <a:gdLst/>
            <a:ahLst/>
            <a:cxnLst/>
            <a:rect l="l" t="t" r="r" b="b"/>
            <a:pathLst>
              <a:path w="46796" h="23540" extrusionOk="0">
                <a:moveTo>
                  <a:pt x="32976" y="1448"/>
                </a:moveTo>
                <a:lnTo>
                  <a:pt x="32976" y="1448"/>
                </a:lnTo>
                <a:cubicBezTo>
                  <a:pt x="32682" y="1814"/>
                  <a:pt x="32426" y="2217"/>
                  <a:pt x="32206" y="2621"/>
                </a:cubicBezTo>
                <a:cubicBezTo>
                  <a:pt x="31913" y="3134"/>
                  <a:pt x="31656" y="3610"/>
                  <a:pt x="31363" y="4124"/>
                </a:cubicBezTo>
                <a:cubicBezTo>
                  <a:pt x="31106" y="4600"/>
                  <a:pt x="30813" y="5077"/>
                  <a:pt x="30446" y="5517"/>
                </a:cubicBezTo>
                <a:cubicBezTo>
                  <a:pt x="29823" y="6433"/>
                  <a:pt x="29090" y="7276"/>
                  <a:pt x="28320" y="8083"/>
                </a:cubicBezTo>
                <a:cubicBezTo>
                  <a:pt x="27550" y="8853"/>
                  <a:pt x="26707" y="9586"/>
                  <a:pt x="25791" y="10246"/>
                </a:cubicBezTo>
                <a:cubicBezTo>
                  <a:pt x="24911" y="10869"/>
                  <a:pt x="23994" y="11419"/>
                  <a:pt x="23041" y="11932"/>
                </a:cubicBezTo>
                <a:cubicBezTo>
                  <a:pt x="23555" y="11162"/>
                  <a:pt x="24068" y="10392"/>
                  <a:pt x="24618" y="9696"/>
                </a:cubicBezTo>
                <a:cubicBezTo>
                  <a:pt x="25314" y="8853"/>
                  <a:pt x="26011" y="8009"/>
                  <a:pt x="26744" y="7203"/>
                </a:cubicBezTo>
                <a:cubicBezTo>
                  <a:pt x="27514" y="6396"/>
                  <a:pt x="28283" y="5627"/>
                  <a:pt x="29090" y="4857"/>
                </a:cubicBezTo>
                <a:cubicBezTo>
                  <a:pt x="29896" y="4087"/>
                  <a:pt x="30703" y="3354"/>
                  <a:pt x="31546" y="2621"/>
                </a:cubicBezTo>
                <a:cubicBezTo>
                  <a:pt x="32023" y="2217"/>
                  <a:pt x="32462" y="1814"/>
                  <a:pt x="32976" y="1448"/>
                </a:cubicBezTo>
                <a:close/>
                <a:moveTo>
                  <a:pt x="46026" y="7826"/>
                </a:moveTo>
                <a:lnTo>
                  <a:pt x="46026" y="7826"/>
                </a:lnTo>
                <a:cubicBezTo>
                  <a:pt x="43350" y="9182"/>
                  <a:pt x="40491" y="10282"/>
                  <a:pt x="37595" y="11052"/>
                </a:cubicBezTo>
                <a:cubicBezTo>
                  <a:pt x="34479" y="11858"/>
                  <a:pt x="31253" y="12335"/>
                  <a:pt x="28027" y="12445"/>
                </a:cubicBezTo>
                <a:cubicBezTo>
                  <a:pt x="27633" y="12454"/>
                  <a:pt x="27236" y="12459"/>
                  <a:pt x="26839" y="12459"/>
                </a:cubicBezTo>
                <a:cubicBezTo>
                  <a:pt x="25646" y="12459"/>
                  <a:pt x="24443" y="12418"/>
                  <a:pt x="23261" y="12335"/>
                </a:cubicBezTo>
                <a:cubicBezTo>
                  <a:pt x="24288" y="11968"/>
                  <a:pt x="25314" y="11675"/>
                  <a:pt x="26341" y="11345"/>
                </a:cubicBezTo>
                <a:cubicBezTo>
                  <a:pt x="29456" y="10429"/>
                  <a:pt x="32609" y="9659"/>
                  <a:pt x="35798" y="9072"/>
                </a:cubicBezTo>
                <a:cubicBezTo>
                  <a:pt x="38988" y="8486"/>
                  <a:pt x="42213" y="8046"/>
                  <a:pt x="45476" y="7863"/>
                </a:cubicBezTo>
                <a:lnTo>
                  <a:pt x="46026" y="7826"/>
                </a:lnTo>
                <a:close/>
                <a:moveTo>
                  <a:pt x="25754" y="2034"/>
                </a:moveTo>
                <a:lnTo>
                  <a:pt x="25754" y="2034"/>
                </a:lnTo>
                <a:cubicBezTo>
                  <a:pt x="25204" y="3391"/>
                  <a:pt x="24618" y="4784"/>
                  <a:pt x="23958" y="6103"/>
                </a:cubicBezTo>
                <a:cubicBezTo>
                  <a:pt x="23151" y="7753"/>
                  <a:pt x="22235" y="9329"/>
                  <a:pt x="21208" y="10832"/>
                </a:cubicBezTo>
                <a:cubicBezTo>
                  <a:pt x="20732" y="11565"/>
                  <a:pt x="20219" y="12262"/>
                  <a:pt x="19705" y="12995"/>
                </a:cubicBezTo>
                <a:cubicBezTo>
                  <a:pt x="20035" y="11345"/>
                  <a:pt x="20585" y="9769"/>
                  <a:pt x="21318" y="8266"/>
                </a:cubicBezTo>
                <a:cubicBezTo>
                  <a:pt x="21722" y="7460"/>
                  <a:pt x="22162" y="6653"/>
                  <a:pt x="22675" y="5883"/>
                </a:cubicBezTo>
                <a:cubicBezTo>
                  <a:pt x="23225" y="5113"/>
                  <a:pt x="23774" y="4380"/>
                  <a:pt x="24398" y="3684"/>
                </a:cubicBezTo>
                <a:cubicBezTo>
                  <a:pt x="24838" y="3134"/>
                  <a:pt x="25314" y="2584"/>
                  <a:pt x="25754" y="2034"/>
                </a:cubicBezTo>
                <a:close/>
                <a:moveTo>
                  <a:pt x="20145" y="1191"/>
                </a:moveTo>
                <a:cubicBezTo>
                  <a:pt x="19925" y="2144"/>
                  <a:pt x="19705" y="3097"/>
                  <a:pt x="19449" y="4014"/>
                </a:cubicBezTo>
                <a:cubicBezTo>
                  <a:pt x="19119" y="5150"/>
                  <a:pt x="18752" y="6250"/>
                  <a:pt x="18349" y="7313"/>
                </a:cubicBezTo>
                <a:cubicBezTo>
                  <a:pt x="17946" y="8376"/>
                  <a:pt x="17506" y="9439"/>
                  <a:pt x="16993" y="10465"/>
                </a:cubicBezTo>
                <a:cubicBezTo>
                  <a:pt x="16443" y="11455"/>
                  <a:pt x="15893" y="12445"/>
                  <a:pt x="15233" y="13398"/>
                </a:cubicBezTo>
                <a:cubicBezTo>
                  <a:pt x="14647" y="14241"/>
                  <a:pt x="14023" y="15084"/>
                  <a:pt x="13327" y="15854"/>
                </a:cubicBezTo>
                <a:cubicBezTo>
                  <a:pt x="13547" y="14864"/>
                  <a:pt x="13767" y="13875"/>
                  <a:pt x="14060" y="12958"/>
                </a:cubicBezTo>
                <a:cubicBezTo>
                  <a:pt x="14353" y="11858"/>
                  <a:pt x="14720" y="10795"/>
                  <a:pt x="15160" y="9769"/>
                </a:cubicBezTo>
                <a:cubicBezTo>
                  <a:pt x="15600" y="8706"/>
                  <a:pt x="16040" y="7679"/>
                  <a:pt x="16516" y="6726"/>
                </a:cubicBezTo>
                <a:cubicBezTo>
                  <a:pt x="17029" y="5700"/>
                  <a:pt x="17616" y="4747"/>
                  <a:pt x="18239" y="3830"/>
                </a:cubicBezTo>
                <a:cubicBezTo>
                  <a:pt x="18532" y="3354"/>
                  <a:pt x="18862" y="2914"/>
                  <a:pt x="19192" y="2437"/>
                </a:cubicBezTo>
                <a:cubicBezTo>
                  <a:pt x="19522" y="1998"/>
                  <a:pt x="19779" y="1594"/>
                  <a:pt x="20145" y="1191"/>
                </a:cubicBezTo>
                <a:close/>
                <a:moveTo>
                  <a:pt x="22073" y="13485"/>
                </a:moveTo>
                <a:cubicBezTo>
                  <a:pt x="22652" y="13485"/>
                  <a:pt x="23232" y="13513"/>
                  <a:pt x="23811" y="13581"/>
                </a:cubicBezTo>
                <a:cubicBezTo>
                  <a:pt x="25387" y="13728"/>
                  <a:pt x="26964" y="13911"/>
                  <a:pt x="28540" y="14131"/>
                </a:cubicBezTo>
                <a:cubicBezTo>
                  <a:pt x="30116" y="14351"/>
                  <a:pt x="31656" y="14645"/>
                  <a:pt x="33196" y="14938"/>
                </a:cubicBezTo>
                <a:cubicBezTo>
                  <a:pt x="34772" y="15231"/>
                  <a:pt x="36275" y="15598"/>
                  <a:pt x="37778" y="16001"/>
                </a:cubicBezTo>
                <a:cubicBezTo>
                  <a:pt x="39281" y="16367"/>
                  <a:pt x="40747" y="16807"/>
                  <a:pt x="42177" y="17247"/>
                </a:cubicBezTo>
                <a:cubicBezTo>
                  <a:pt x="40894" y="17247"/>
                  <a:pt x="39611" y="17247"/>
                  <a:pt x="38291" y="17211"/>
                </a:cubicBezTo>
                <a:cubicBezTo>
                  <a:pt x="36751" y="17137"/>
                  <a:pt x="35212" y="17027"/>
                  <a:pt x="33635" y="16844"/>
                </a:cubicBezTo>
                <a:cubicBezTo>
                  <a:pt x="32096" y="16697"/>
                  <a:pt x="30593" y="16477"/>
                  <a:pt x="29053" y="16184"/>
                </a:cubicBezTo>
                <a:cubicBezTo>
                  <a:pt x="27550" y="15891"/>
                  <a:pt x="26047" y="15524"/>
                  <a:pt x="24581" y="15121"/>
                </a:cubicBezTo>
                <a:cubicBezTo>
                  <a:pt x="23078" y="14681"/>
                  <a:pt x="21612" y="14205"/>
                  <a:pt x="20145" y="13618"/>
                </a:cubicBezTo>
                <a:lnTo>
                  <a:pt x="20072" y="13581"/>
                </a:lnTo>
                <a:cubicBezTo>
                  <a:pt x="20739" y="13523"/>
                  <a:pt x="21406" y="13485"/>
                  <a:pt x="22073" y="13485"/>
                </a:cubicBezTo>
                <a:close/>
                <a:moveTo>
                  <a:pt x="14353" y="3794"/>
                </a:moveTo>
                <a:cubicBezTo>
                  <a:pt x="14243" y="4490"/>
                  <a:pt x="14133" y="5187"/>
                  <a:pt x="13950" y="5883"/>
                </a:cubicBezTo>
                <a:cubicBezTo>
                  <a:pt x="13730" y="6946"/>
                  <a:pt x="13437" y="7973"/>
                  <a:pt x="13107" y="8999"/>
                </a:cubicBezTo>
                <a:cubicBezTo>
                  <a:pt x="12814" y="10026"/>
                  <a:pt x="12447" y="11015"/>
                  <a:pt x="12044" y="12005"/>
                </a:cubicBezTo>
                <a:cubicBezTo>
                  <a:pt x="11604" y="12995"/>
                  <a:pt x="11164" y="13985"/>
                  <a:pt x="10688" y="14938"/>
                </a:cubicBezTo>
                <a:cubicBezTo>
                  <a:pt x="10174" y="15891"/>
                  <a:pt x="9661" y="16807"/>
                  <a:pt x="9111" y="17724"/>
                </a:cubicBezTo>
                <a:cubicBezTo>
                  <a:pt x="9045" y="17757"/>
                  <a:pt x="9009" y="17790"/>
                  <a:pt x="8976" y="17849"/>
                </a:cubicBezTo>
                <a:lnTo>
                  <a:pt x="8976" y="17849"/>
                </a:lnTo>
                <a:cubicBezTo>
                  <a:pt x="9747" y="13838"/>
                  <a:pt x="11063" y="9972"/>
                  <a:pt x="12924" y="6360"/>
                </a:cubicBezTo>
                <a:cubicBezTo>
                  <a:pt x="13400" y="5480"/>
                  <a:pt x="13840" y="4637"/>
                  <a:pt x="14353" y="3794"/>
                </a:cubicBezTo>
                <a:close/>
                <a:moveTo>
                  <a:pt x="16296" y="15084"/>
                </a:moveTo>
                <a:cubicBezTo>
                  <a:pt x="17433" y="15084"/>
                  <a:pt x="18532" y="15231"/>
                  <a:pt x="19632" y="15488"/>
                </a:cubicBezTo>
                <a:cubicBezTo>
                  <a:pt x="21098" y="15818"/>
                  <a:pt x="22528" y="16184"/>
                  <a:pt x="23958" y="16551"/>
                </a:cubicBezTo>
                <a:cubicBezTo>
                  <a:pt x="25387" y="16917"/>
                  <a:pt x="26817" y="17321"/>
                  <a:pt x="28247" y="17724"/>
                </a:cubicBezTo>
                <a:cubicBezTo>
                  <a:pt x="29640" y="18164"/>
                  <a:pt x="31069" y="18604"/>
                  <a:pt x="32499" y="19043"/>
                </a:cubicBezTo>
                <a:cubicBezTo>
                  <a:pt x="33672" y="19447"/>
                  <a:pt x="34882" y="19887"/>
                  <a:pt x="36055" y="20290"/>
                </a:cubicBezTo>
                <a:cubicBezTo>
                  <a:pt x="35029" y="20143"/>
                  <a:pt x="33965" y="19997"/>
                  <a:pt x="32902" y="19777"/>
                </a:cubicBezTo>
                <a:cubicBezTo>
                  <a:pt x="31509" y="19520"/>
                  <a:pt x="30080" y="19190"/>
                  <a:pt x="28650" y="18860"/>
                </a:cubicBezTo>
                <a:cubicBezTo>
                  <a:pt x="27257" y="18494"/>
                  <a:pt x="25827" y="18090"/>
                  <a:pt x="24434" y="17687"/>
                </a:cubicBezTo>
                <a:cubicBezTo>
                  <a:pt x="23005" y="17284"/>
                  <a:pt x="21648" y="16844"/>
                  <a:pt x="20255" y="16404"/>
                </a:cubicBezTo>
                <a:cubicBezTo>
                  <a:pt x="18936" y="15964"/>
                  <a:pt x="17616" y="15524"/>
                  <a:pt x="16296" y="15084"/>
                </a:cubicBezTo>
                <a:close/>
                <a:moveTo>
                  <a:pt x="570" y="19997"/>
                </a:moveTo>
                <a:cubicBezTo>
                  <a:pt x="533" y="19997"/>
                  <a:pt x="497" y="20033"/>
                  <a:pt x="497" y="20107"/>
                </a:cubicBezTo>
                <a:lnTo>
                  <a:pt x="497" y="20363"/>
                </a:lnTo>
                <a:cubicBezTo>
                  <a:pt x="497" y="20400"/>
                  <a:pt x="533" y="20436"/>
                  <a:pt x="570" y="20436"/>
                </a:cubicBezTo>
                <a:cubicBezTo>
                  <a:pt x="607" y="20436"/>
                  <a:pt x="643" y="20400"/>
                  <a:pt x="643" y="20363"/>
                </a:cubicBezTo>
                <a:lnTo>
                  <a:pt x="643" y="20107"/>
                </a:lnTo>
                <a:cubicBezTo>
                  <a:pt x="643" y="20033"/>
                  <a:pt x="607" y="19997"/>
                  <a:pt x="570" y="19997"/>
                </a:cubicBezTo>
                <a:close/>
                <a:moveTo>
                  <a:pt x="12337" y="17321"/>
                </a:moveTo>
                <a:cubicBezTo>
                  <a:pt x="13034" y="17321"/>
                  <a:pt x="13693" y="17357"/>
                  <a:pt x="14390" y="17431"/>
                </a:cubicBezTo>
                <a:cubicBezTo>
                  <a:pt x="15746" y="17614"/>
                  <a:pt x="17103" y="17944"/>
                  <a:pt x="18459" y="18347"/>
                </a:cubicBezTo>
                <a:cubicBezTo>
                  <a:pt x="19779" y="18714"/>
                  <a:pt x="21098" y="19117"/>
                  <a:pt x="22418" y="19520"/>
                </a:cubicBezTo>
                <a:cubicBezTo>
                  <a:pt x="23738" y="19923"/>
                  <a:pt x="25057" y="20326"/>
                  <a:pt x="26341" y="20803"/>
                </a:cubicBezTo>
                <a:cubicBezTo>
                  <a:pt x="27147" y="21096"/>
                  <a:pt x="27953" y="21390"/>
                  <a:pt x="28723" y="21719"/>
                </a:cubicBezTo>
                <a:cubicBezTo>
                  <a:pt x="28063" y="21573"/>
                  <a:pt x="27404" y="21463"/>
                  <a:pt x="26744" y="21353"/>
                </a:cubicBezTo>
                <a:cubicBezTo>
                  <a:pt x="25351" y="21133"/>
                  <a:pt x="24031" y="20950"/>
                  <a:pt x="22675" y="20693"/>
                </a:cubicBezTo>
                <a:cubicBezTo>
                  <a:pt x="21318" y="20473"/>
                  <a:pt x="19962" y="20253"/>
                  <a:pt x="18642" y="19923"/>
                </a:cubicBezTo>
                <a:cubicBezTo>
                  <a:pt x="17286" y="19630"/>
                  <a:pt x="15966" y="19300"/>
                  <a:pt x="14647" y="18933"/>
                </a:cubicBezTo>
                <a:cubicBezTo>
                  <a:pt x="13364" y="18530"/>
                  <a:pt x="12081" y="18090"/>
                  <a:pt x="10834" y="17540"/>
                </a:cubicBezTo>
                <a:cubicBezTo>
                  <a:pt x="11311" y="17431"/>
                  <a:pt x="11824" y="17357"/>
                  <a:pt x="12337" y="17321"/>
                </a:cubicBezTo>
                <a:close/>
                <a:moveTo>
                  <a:pt x="34277" y="1"/>
                </a:moveTo>
                <a:cubicBezTo>
                  <a:pt x="34258" y="1"/>
                  <a:pt x="34240" y="6"/>
                  <a:pt x="34222" y="18"/>
                </a:cubicBezTo>
                <a:lnTo>
                  <a:pt x="34112" y="165"/>
                </a:lnTo>
                <a:lnTo>
                  <a:pt x="33929" y="311"/>
                </a:lnTo>
                <a:cubicBezTo>
                  <a:pt x="33159" y="934"/>
                  <a:pt x="32426" y="1558"/>
                  <a:pt x="31693" y="2181"/>
                </a:cubicBezTo>
                <a:cubicBezTo>
                  <a:pt x="30849" y="2914"/>
                  <a:pt x="30006" y="3647"/>
                  <a:pt x="29200" y="4417"/>
                </a:cubicBezTo>
                <a:cubicBezTo>
                  <a:pt x="28393" y="5187"/>
                  <a:pt x="27624" y="5957"/>
                  <a:pt x="26854" y="6763"/>
                </a:cubicBezTo>
                <a:cubicBezTo>
                  <a:pt x="26084" y="7570"/>
                  <a:pt x="25387" y="8376"/>
                  <a:pt x="24728" y="9256"/>
                </a:cubicBezTo>
                <a:cubicBezTo>
                  <a:pt x="24031" y="10136"/>
                  <a:pt x="23408" y="11015"/>
                  <a:pt x="22858" y="11968"/>
                </a:cubicBezTo>
                <a:cubicBezTo>
                  <a:pt x="22748" y="12042"/>
                  <a:pt x="22675" y="12078"/>
                  <a:pt x="22565" y="12115"/>
                </a:cubicBezTo>
                <a:cubicBezTo>
                  <a:pt x="22491" y="12152"/>
                  <a:pt x="22455" y="12225"/>
                  <a:pt x="22491" y="12262"/>
                </a:cubicBezTo>
                <a:cubicBezTo>
                  <a:pt x="21538" y="12592"/>
                  <a:pt x="20585" y="12922"/>
                  <a:pt x="19595" y="13288"/>
                </a:cubicBezTo>
                <a:cubicBezTo>
                  <a:pt x="19595" y="13288"/>
                  <a:pt x="19595" y="13252"/>
                  <a:pt x="19595" y="13252"/>
                </a:cubicBezTo>
                <a:cubicBezTo>
                  <a:pt x="20145" y="12592"/>
                  <a:pt x="20659" y="11895"/>
                  <a:pt x="21172" y="11199"/>
                </a:cubicBezTo>
                <a:cubicBezTo>
                  <a:pt x="21648" y="10539"/>
                  <a:pt x="22198" y="9696"/>
                  <a:pt x="22675" y="8889"/>
                </a:cubicBezTo>
                <a:cubicBezTo>
                  <a:pt x="23628" y="7313"/>
                  <a:pt x="24471" y="5700"/>
                  <a:pt x="25241" y="4014"/>
                </a:cubicBezTo>
                <a:cubicBezTo>
                  <a:pt x="25644" y="3061"/>
                  <a:pt x="26011" y="2107"/>
                  <a:pt x="26341" y="1118"/>
                </a:cubicBezTo>
                <a:cubicBezTo>
                  <a:pt x="26341" y="1047"/>
                  <a:pt x="26295" y="1006"/>
                  <a:pt x="26242" y="1006"/>
                </a:cubicBezTo>
                <a:cubicBezTo>
                  <a:pt x="26214" y="1006"/>
                  <a:pt x="26183" y="1018"/>
                  <a:pt x="26157" y="1044"/>
                </a:cubicBezTo>
                <a:cubicBezTo>
                  <a:pt x="25644" y="1851"/>
                  <a:pt x="25057" y="2621"/>
                  <a:pt x="24434" y="3317"/>
                </a:cubicBezTo>
                <a:cubicBezTo>
                  <a:pt x="23811" y="4050"/>
                  <a:pt x="23225" y="4747"/>
                  <a:pt x="22675" y="5517"/>
                </a:cubicBezTo>
                <a:cubicBezTo>
                  <a:pt x="21612" y="7020"/>
                  <a:pt x="20768" y="8669"/>
                  <a:pt x="20145" y="10392"/>
                </a:cubicBezTo>
                <a:cubicBezTo>
                  <a:pt x="19815" y="11382"/>
                  <a:pt x="19522" y="12372"/>
                  <a:pt x="19339" y="13398"/>
                </a:cubicBezTo>
                <a:cubicBezTo>
                  <a:pt x="18899" y="13545"/>
                  <a:pt x="18496" y="13691"/>
                  <a:pt x="18092" y="13875"/>
                </a:cubicBezTo>
                <a:cubicBezTo>
                  <a:pt x="17286" y="14168"/>
                  <a:pt x="16443" y="14498"/>
                  <a:pt x="15636" y="14828"/>
                </a:cubicBezTo>
                <a:lnTo>
                  <a:pt x="15563" y="14791"/>
                </a:lnTo>
                <a:cubicBezTo>
                  <a:pt x="15490" y="14791"/>
                  <a:pt x="15380" y="14864"/>
                  <a:pt x="15416" y="14938"/>
                </a:cubicBezTo>
                <a:lnTo>
                  <a:pt x="15270" y="14974"/>
                </a:lnTo>
                <a:lnTo>
                  <a:pt x="15196" y="14974"/>
                </a:lnTo>
                <a:cubicBezTo>
                  <a:pt x="15196" y="14974"/>
                  <a:pt x="15160" y="14974"/>
                  <a:pt x="15160" y="15011"/>
                </a:cubicBezTo>
                <a:cubicBezTo>
                  <a:pt x="14683" y="15231"/>
                  <a:pt x="14207" y="15414"/>
                  <a:pt x="13730" y="15634"/>
                </a:cubicBezTo>
                <a:cubicBezTo>
                  <a:pt x="13840" y="15488"/>
                  <a:pt x="13987" y="15304"/>
                  <a:pt x="14133" y="15194"/>
                </a:cubicBezTo>
                <a:cubicBezTo>
                  <a:pt x="14500" y="14754"/>
                  <a:pt x="14867" y="14315"/>
                  <a:pt x="15196" y="13875"/>
                </a:cubicBezTo>
                <a:cubicBezTo>
                  <a:pt x="15856" y="12922"/>
                  <a:pt x="16479" y="11932"/>
                  <a:pt x="17029" y="10942"/>
                </a:cubicBezTo>
                <a:cubicBezTo>
                  <a:pt x="17579" y="9916"/>
                  <a:pt x="18056" y="8853"/>
                  <a:pt x="18496" y="7789"/>
                </a:cubicBezTo>
                <a:cubicBezTo>
                  <a:pt x="18899" y="6726"/>
                  <a:pt x="19302" y="5627"/>
                  <a:pt x="19632" y="4490"/>
                </a:cubicBezTo>
                <a:cubicBezTo>
                  <a:pt x="19925" y="3391"/>
                  <a:pt x="20219" y="2254"/>
                  <a:pt x="20439" y="1118"/>
                </a:cubicBezTo>
                <a:cubicBezTo>
                  <a:pt x="20475" y="971"/>
                  <a:pt x="20512" y="824"/>
                  <a:pt x="20549" y="714"/>
                </a:cubicBezTo>
                <a:cubicBezTo>
                  <a:pt x="20549" y="609"/>
                  <a:pt x="20473" y="523"/>
                  <a:pt x="20404" y="523"/>
                </a:cubicBezTo>
                <a:cubicBezTo>
                  <a:pt x="20376" y="523"/>
                  <a:pt x="20349" y="537"/>
                  <a:pt x="20329" y="568"/>
                </a:cubicBezTo>
                <a:cubicBezTo>
                  <a:pt x="19632" y="1448"/>
                  <a:pt x="18936" y="2364"/>
                  <a:pt x="18312" y="3317"/>
                </a:cubicBezTo>
                <a:cubicBezTo>
                  <a:pt x="17689" y="4270"/>
                  <a:pt x="17103" y="5223"/>
                  <a:pt x="16553" y="6213"/>
                </a:cubicBezTo>
                <a:cubicBezTo>
                  <a:pt x="16040" y="7203"/>
                  <a:pt x="15526" y="8229"/>
                  <a:pt x="15086" y="9256"/>
                </a:cubicBezTo>
                <a:cubicBezTo>
                  <a:pt x="14683" y="10319"/>
                  <a:pt x="14280" y="11345"/>
                  <a:pt x="13950" y="12445"/>
                </a:cubicBezTo>
                <a:cubicBezTo>
                  <a:pt x="13584" y="13508"/>
                  <a:pt x="13327" y="14571"/>
                  <a:pt x="13070" y="15708"/>
                </a:cubicBezTo>
                <a:cubicBezTo>
                  <a:pt x="13070" y="15781"/>
                  <a:pt x="13070" y="15891"/>
                  <a:pt x="13034" y="15964"/>
                </a:cubicBezTo>
                <a:cubicBezTo>
                  <a:pt x="11751" y="16551"/>
                  <a:pt x="10504" y="17137"/>
                  <a:pt x="9221" y="17724"/>
                </a:cubicBezTo>
                <a:cubicBezTo>
                  <a:pt x="9734" y="16954"/>
                  <a:pt x="10248" y="16184"/>
                  <a:pt x="10688" y="15341"/>
                </a:cubicBezTo>
                <a:cubicBezTo>
                  <a:pt x="11201" y="14388"/>
                  <a:pt x="11641" y="13435"/>
                  <a:pt x="12081" y="12445"/>
                </a:cubicBezTo>
                <a:cubicBezTo>
                  <a:pt x="12520" y="11492"/>
                  <a:pt x="12887" y="10465"/>
                  <a:pt x="13254" y="9439"/>
                </a:cubicBezTo>
                <a:cubicBezTo>
                  <a:pt x="13584" y="8413"/>
                  <a:pt x="13877" y="7386"/>
                  <a:pt x="14133" y="6323"/>
                </a:cubicBezTo>
                <a:cubicBezTo>
                  <a:pt x="14353" y="5297"/>
                  <a:pt x="14573" y="4234"/>
                  <a:pt x="14720" y="3171"/>
                </a:cubicBezTo>
                <a:lnTo>
                  <a:pt x="14793" y="2767"/>
                </a:lnTo>
                <a:cubicBezTo>
                  <a:pt x="14793" y="2667"/>
                  <a:pt x="14716" y="2610"/>
                  <a:pt x="14640" y="2610"/>
                </a:cubicBezTo>
                <a:cubicBezTo>
                  <a:pt x="14578" y="2610"/>
                  <a:pt x="14516" y="2648"/>
                  <a:pt x="14500" y="2731"/>
                </a:cubicBezTo>
                <a:lnTo>
                  <a:pt x="14463" y="3097"/>
                </a:lnTo>
                <a:cubicBezTo>
                  <a:pt x="14427" y="3134"/>
                  <a:pt x="14390" y="3134"/>
                  <a:pt x="14390" y="3171"/>
                </a:cubicBezTo>
                <a:cubicBezTo>
                  <a:pt x="13290" y="4930"/>
                  <a:pt x="12337" y="6763"/>
                  <a:pt x="11494" y="8669"/>
                </a:cubicBezTo>
                <a:cubicBezTo>
                  <a:pt x="10688" y="10575"/>
                  <a:pt x="9991" y="12518"/>
                  <a:pt x="9441" y="14498"/>
                </a:cubicBezTo>
                <a:cubicBezTo>
                  <a:pt x="9148" y="15634"/>
                  <a:pt x="8891" y="16734"/>
                  <a:pt x="8671" y="17870"/>
                </a:cubicBezTo>
                <a:cubicBezTo>
                  <a:pt x="8671" y="17907"/>
                  <a:pt x="8671" y="17980"/>
                  <a:pt x="8708" y="17980"/>
                </a:cubicBezTo>
                <a:cubicBezTo>
                  <a:pt x="5959" y="19300"/>
                  <a:pt x="3356" y="20876"/>
                  <a:pt x="936" y="22709"/>
                </a:cubicBezTo>
                <a:cubicBezTo>
                  <a:pt x="643" y="22929"/>
                  <a:pt x="350" y="23186"/>
                  <a:pt x="57" y="23406"/>
                </a:cubicBezTo>
                <a:cubicBezTo>
                  <a:pt x="0" y="23462"/>
                  <a:pt x="52" y="23540"/>
                  <a:pt x="112" y="23540"/>
                </a:cubicBezTo>
                <a:cubicBezTo>
                  <a:pt x="131" y="23540"/>
                  <a:pt x="150" y="23533"/>
                  <a:pt x="167" y="23516"/>
                </a:cubicBezTo>
                <a:cubicBezTo>
                  <a:pt x="2696" y="21573"/>
                  <a:pt x="5409" y="19887"/>
                  <a:pt x="8268" y="18494"/>
                </a:cubicBezTo>
                <a:cubicBezTo>
                  <a:pt x="8928" y="18164"/>
                  <a:pt x="9588" y="17870"/>
                  <a:pt x="10248" y="17540"/>
                </a:cubicBezTo>
                <a:cubicBezTo>
                  <a:pt x="10248" y="17577"/>
                  <a:pt x="10284" y="17577"/>
                  <a:pt x="10321" y="17577"/>
                </a:cubicBezTo>
                <a:cubicBezTo>
                  <a:pt x="11531" y="18127"/>
                  <a:pt x="12777" y="18567"/>
                  <a:pt x="14023" y="18970"/>
                </a:cubicBezTo>
                <a:cubicBezTo>
                  <a:pt x="15343" y="19373"/>
                  <a:pt x="16663" y="19703"/>
                  <a:pt x="17982" y="20033"/>
                </a:cubicBezTo>
                <a:cubicBezTo>
                  <a:pt x="19339" y="20326"/>
                  <a:pt x="20659" y="20583"/>
                  <a:pt x="22015" y="20803"/>
                </a:cubicBezTo>
                <a:cubicBezTo>
                  <a:pt x="23371" y="21060"/>
                  <a:pt x="24764" y="21280"/>
                  <a:pt x="26121" y="21500"/>
                </a:cubicBezTo>
                <a:cubicBezTo>
                  <a:pt x="27514" y="21646"/>
                  <a:pt x="28870" y="21939"/>
                  <a:pt x="30226" y="22306"/>
                </a:cubicBezTo>
                <a:cubicBezTo>
                  <a:pt x="30373" y="22379"/>
                  <a:pt x="30556" y="22416"/>
                  <a:pt x="30703" y="22489"/>
                </a:cubicBezTo>
                <a:cubicBezTo>
                  <a:pt x="30721" y="22498"/>
                  <a:pt x="30738" y="22502"/>
                  <a:pt x="30755" y="22502"/>
                </a:cubicBezTo>
                <a:cubicBezTo>
                  <a:pt x="30873" y="22502"/>
                  <a:pt x="30941" y="22297"/>
                  <a:pt x="30813" y="22233"/>
                </a:cubicBezTo>
                <a:cubicBezTo>
                  <a:pt x="29530" y="21683"/>
                  <a:pt x="28247" y="21133"/>
                  <a:pt x="26927" y="20693"/>
                </a:cubicBezTo>
                <a:cubicBezTo>
                  <a:pt x="25607" y="20217"/>
                  <a:pt x="24288" y="19777"/>
                  <a:pt x="22968" y="19373"/>
                </a:cubicBezTo>
                <a:cubicBezTo>
                  <a:pt x="21612" y="18970"/>
                  <a:pt x="20292" y="18567"/>
                  <a:pt x="18936" y="18200"/>
                </a:cubicBezTo>
                <a:cubicBezTo>
                  <a:pt x="17579" y="17797"/>
                  <a:pt x="16223" y="17467"/>
                  <a:pt x="14830" y="17247"/>
                </a:cubicBezTo>
                <a:cubicBezTo>
                  <a:pt x="14230" y="17150"/>
                  <a:pt x="13629" y="17103"/>
                  <a:pt x="13029" y="17103"/>
                </a:cubicBezTo>
                <a:cubicBezTo>
                  <a:pt x="12273" y="17103"/>
                  <a:pt x="11517" y="17177"/>
                  <a:pt x="10761" y="17321"/>
                </a:cubicBezTo>
                <a:lnTo>
                  <a:pt x="10651" y="17357"/>
                </a:lnTo>
                <a:cubicBezTo>
                  <a:pt x="11384" y="16991"/>
                  <a:pt x="12154" y="16624"/>
                  <a:pt x="12924" y="16294"/>
                </a:cubicBezTo>
                <a:lnTo>
                  <a:pt x="12924" y="16294"/>
                </a:lnTo>
                <a:lnTo>
                  <a:pt x="12850" y="16404"/>
                </a:lnTo>
                <a:cubicBezTo>
                  <a:pt x="12850" y="16430"/>
                  <a:pt x="12869" y="16456"/>
                  <a:pt x="12892" y="16456"/>
                </a:cubicBezTo>
                <a:cubicBezTo>
                  <a:pt x="12902" y="16456"/>
                  <a:pt x="12913" y="16451"/>
                  <a:pt x="12924" y="16441"/>
                </a:cubicBezTo>
                <a:cubicBezTo>
                  <a:pt x="12997" y="16404"/>
                  <a:pt x="13070" y="16331"/>
                  <a:pt x="13144" y="16257"/>
                </a:cubicBezTo>
                <a:cubicBezTo>
                  <a:pt x="13180" y="16257"/>
                  <a:pt x="13254" y="16221"/>
                  <a:pt x="13254" y="16184"/>
                </a:cubicBezTo>
                <a:cubicBezTo>
                  <a:pt x="14023" y="15818"/>
                  <a:pt x="14830" y="15488"/>
                  <a:pt x="15636" y="15158"/>
                </a:cubicBezTo>
                <a:cubicBezTo>
                  <a:pt x="16993" y="15634"/>
                  <a:pt x="18312" y="16074"/>
                  <a:pt x="19669" y="16477"/>
                </a:cubicBezTo>
                <a:cubicBezTo>
                  <a:pt x="20988" y="16917"/>
                  <a:pt x="22491" y="17357"/>
                  <a:pt x="23848" y="17797"/>
                </a:cubicBezTo>
                <a:cubicBezTo>
                  <a:pt x="25241" y="18200"/>
                  <a:pt x="26670" y="18604"/>
                  <a:pt x="28100" y="18970"/>
                </a:cubicBezTo>
                <a:cubicBezTo>
                  <a:pt x="29493" y="19337"/>
                  <a:pt x="30923" y="19667"/>
                  <a:pt x="32352" y="19923"/>
                </a:cubicBezTo>
                <a:cubicBezTo>
                  <a:pt x="33782" y="20217"/>
                  <a:pt x="35248" y="20473"/>
                  <a:pt x="36678" y="20656"/>
                </a:cubicBezTo>
                <a:lnTo>
                  <a:pt x="37228" y="20693"/>
                </a:lnTo>
                <a:cubicBezTo>
                  <a:pt x="37375" y="20693"/>
                  <a:pt x="37375" y="20473"/>
                  <a:pt x="37265" y="20436"/>
                </a:cubicBezTo>
                <a:cubicBezTo>
                  <a:pt x="35872" y="19923"/>
                  <a:pt x="34442" y="19447"/>
                  <a:pt x="33049" y="18970"/>
                </a:cubicBezTo>
                <a:cubicBezTo>
                  <a:pt x="31619" y="18494"/>
                  <a:pt x="30226" y="18054"/>
                  <a:pt x="28797" y="17614"/>
                </a:cubicBezTo>
                <a:cubicBezTo>
                  <a:pt x="27367" y="17211"/>
                  <a:pt x="25901" y="16807"/>
                  <a:pt x="24471" y="16441"/>
                </a:cubicBezTo>
                <a:cubicBezTo>
                  <a:pt x="23041" y="16038"/>
                  <a:pt x="21575" y="15708"/>
                  <a:pt x="20145" y="15378"/>
                </a:cubicBezTo>
                <a:cubicBezTo>
                  <a:pt x="18826" y="15048"/>
                  <a:pt x="17506" y="14901"/>
                  <a:pt x="16186" y="14901"/>
                </a:cubicBezTo>
                <a:lnTo>
                  <a:pt x="17139" y="14535"/>
                </a:lnTo>
                <a:cubicBezTo>
                  <a:pt x="17873" y="14241"/>
                  <a:pt x="18569" y="13985"/>
                  <a:pt x="19302" y="13691"/>
                </a:cubicBezTo>
                <a:lnTo>
                  <a:pt x="19522" y="13655"/>
                </a:lnTo>
                <a:cubicBezTo>
                  <a:pt x="20952" y="14241"/>
                  <a:pt x="22418" y="14754"/>
                  <a:pt x="23921" y="15194"/>
                </a:cubicBezTo>
                <a:cubicBezTo>
                  <a:pt x="25424" y="15634"/>
                  <a:pt x="26927" y="16001"/>
                  <a:pt x="28430" y="16294"/>
                </a:cubicBezTo>
                <a:cubicBezTo>
                  <a:pt x="29970" y="16587"/>
                  <a:pt x="31509" y="16844"/>
                  <a:pt x="33012" y="17027"/>
                </a:cubicBezTo>
                <a:cubicBezTo>
                  <a:pt x="34552" y="17211"/>
                  <a:pt x="36128" y="17321"/>
                  <a:pt x="37705" y="17394"/>
                </a:cubicBezTo>
                <a:cubicBezTo>
                  <a:pt x="38832" y="17448"/>
                  <a:pt x="39978" y="17482"/>
                  <a:pt x="41116" y="17482"/>
                </a:cubicBezTo>
                <a:cubicBezTo>
                  <a:pt x="41532" y="17482"/>
                  <a:pt x="41948" y="17477"/>
                  <a:pt x="42360" y="17467"/>
                </a:cubicBezTo>
                <a:lnTo>
                  <a:pt x="42947" y="17467"/>
                </a:lnTo>
                <a:cubicBezTo>
                  <a:pt x="43057" y="17467"/>
                  <a:pt x="43093" y="17284"/>
                  <a:pt x="42947" y="17211"/>
                </a:cubicBezTo>
                <a:cubicBezTo>
                  <a:pt x="41444" y="16734"/>
                  <a:pt x="39904" y="16294"/>
                  <a:pt x="38364" y="15891"/>
                </a:cubicBezTo>
                <a:cubicBezTo>
                  <a:pt x="36861" y="15488"/>
                  <a:pt x="35285" y="15121"/>
                  <a:pt x="33709" y="14791"/>
                </a:cubicBezTo>
                <a:cubicBezTo>
                  <a:pt x="32169" y="14498"/>
                  <a:pt x="30593" y="14241"/>
                  <a:pt x="29017" y="13985"/>
                </a:cubicBezTo>
                <a:cubicBezTo>
                  <a:pt x="27440" y="13765"/>
                  <a:pt x="25864" y="13545"/>
                  <a:pt x="24288" y="13398"/>
                </a:cubicBezTo>
                <a:cubicBezTo>
                  <a:pt x="23591" y="13325"/>
                  <a:pt x="22885" y="13288"/>
                  <a:pt x="22180" y="13288"/>
                </a:cubicBezTo>
                <a:cubicBezTo>
                  <a:pt x="21474" y="13288"/>
                  <a:pt x="20768" y="13325"/>
                  <a:pt x="20072" y="13398"/>
                </a:cubicBezTo>
                <a:cubicBezTo>
                  <a:pt x="20915" y="13105"/>
                  <a:pt x="21758" y="12812"/>
                  <a:pt x="22601" y="12518"/>
                </a:cubicBezTo>
                <a:cubicBezTo>
                  <a:pt x="23974" y="12659"/>
                  <a:pt x="25347" y="12726"/>
                  <a:pt x="26720" y="12726"/>
                </a:cubicBezTo>
                <a:cubicBezTo>
                  <a:pt x="28573" y="12726"/>
                  <a:pt x="30426" y="12603"/>
                  <a:pt x="32279" y="12372"/>
                </a:cubicBezTo>
                <a:cubicBezTo>
                  <a:pt x="35505" y="11932"/>
                  <a:pt x="38658" y="11125"/>
                  <a:pt x="41700" y="9989"/>
                </a:cubicBezTo>
                <a:cubicBezTo>
                  <a:pt x="43423" y="9366"/>
                  <a:pt x="45073" y="8596"/>
                  <a:pt x="46686" y="7753"/>
                </a:cubicBezTo>
                <a:cubicBezTo>
                  <a:pt x="46796" y="7716"/>
                  <a:pt x="46759" y="7533"/>
                  <a:pt x="46649" y="7496"/>
                </a:cubicBezTo>
                <a:cubicBezTo>
                  <a:pt x="43387" y="7679"/>
                  <a:pt x="40161" y="8046"/>
                  <a:pt x="36935" y="8596"/>
                </a:cubicBezTo>
                <a:cubicBezTo>
                  <a:pt x="33709" y="9146"/>
                  <a:pt x="30520" y="9879"/>
                  <a:pt x="27367" y="10759"/>
                </a:cubicBezTo>
                <a:cubicBezTo>
                  <a:pt x="26084" y="11125"/>
                  <a:pt x="24801" y="11529"/>
                  <a:pt x="23518" y="11968"/>
                </a:cubicBezTo>
                <a:cubicBezTo>
                  <a:pt x="24251" y="11565"/>
                  <a:pt x="24911" y="11162"/>
                  <a:pt x="25607" y="10722"/>
                </a:cubicBezTo>
                <a:cubicBezTo>
                  <a:pt x="26524" y="10062"/>
                  <a:pt x="27367" y="9366"/>
                  <a:pt x="28173" y="8596"/>
                </a:cubicBezTo>
                <a:cubicBezTo>
                  <a:pt x="28980" y="7789"/>
                  <a:pt x="29713" y="6946"/>
                  <a:pt x="30373" y="6067"/>
                </a:cubicBezTo>
                <a:cubicBezTo>
                  <a:pt x="30703" y="5590"/>
                  <a:pt x="31033" y="5150"/>
                  <a:pt x="31289" y="4674"/>
                </a:cubicBezTo>
                <a:cubicBezTo>
                  <a:pt x="31583" y="4234"/>
                  <a:pt x="31876" y="3720"/>
                  <a:pt x="32133" y="3244"/>
                </a:cubicBezTo>
                <a:cubicBezTo>
                  <a:pt x="32609" y="2217"/>
                  <a:pt x="33269" y="1264"/>
                  <a:pt x="34039" y="495"/>
                </a:cubicBezTo>
                <a:lnTo>
                  <a:pt x="34369" y="201"/>
                </a:lnTo>
                <a:cubicBezTo>
                  <a:pt x="34461" y="140"/>
                  <a:pt x="34373" y="1"/>
                  <a:pt x="34277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3"/>
          <p:cNvSpPr/>
          <p:nvPr/>
        </p:nvSpPr>
        <p:spPr>
          <a:xfrm rot="-507867">
            <a:off x="5355772" y="4659144"/>
            <a:ext cx="4789060" cy="986301"/>
          </a:xfrm>
          <a:custGeom>
            <a:avLst/>
            <a:gdLst/>
            <a:ahLst/>
            <a:cxnLst/>
            <a:rect l="l" t="t" r="r" b="b"/>
            <a:pathLst>
              <a:path w="85085" h="35856" extrusionOk="0">
                <a:moveTo>
                  <a:pt x="21963" y="0"/>
                </a:moveTo>
                <a:cubicBezTo>
                  <a:pt x="20489" y="0"/>
                  <a:pt x="19021" y="128"/>
                  <a:pt x="17560" y="444"/>
                </a:cubicBezTo>
                <a:cubicBezTo>
                  <a:pt x="11658" y="1763"/>
                  <a:pt x="6819" y="5942"/>
                  <a:pt x="3007" y="10671"/>
                </a:cubicBezTo>
                <a:cubicBezTo>
                  <a:pt x="1980" y="11954"/>
                  <a:pt x="954" y="13311"/>
                  <a:pt x="1" y="14704"/>
                </a:cubicBezTo>
                <a:lnTo>
                  <a:pt x="1" y="35855"/>
                </a:lnTo>
                <a:lnTo>
                  <a:pt x="85084" y="35855"/>
                </a:lnTo>
                <a:lnTo>
                  <a:pt x="85084" y="13494"/>
                </a:lnTo>
                <a:cubicBezTo>
                  <a:pt x="81602" y="11111"/>
                  <a:pt x="77973" y="8948"/>
                  <a:pt x="74233" y="7079"/>
                </a:cubicBezTo>
                <a:cubicBezTo>
                  <a:pt x="69285" y="4476"/>
                  <a:pt x="64152" y="1947"/>
                  <a:pt x="58617" y="1323"/>
                </a:cubicBezTo>
                <a:cubicBezTo>
                  <a:pt x="57606" y="1211"/>
                  <a:pt x="56597" y="1165"/>
                  <a:pt x="55588" y="1165"/>
                </a:cubicBezTo>
                <a:cubicBezTo>
                  <a:pt x="50695" y="1165"/>
                  <a:pt x="45815" y="2258"/>
                  <a:pt x="40893" y="2258"/>
                </a:cubicBezTo>
                <a:cubicBezTo>
                  <a:pt x="40533" y="2258"/>
                  <a:pt x="40172" y="2252"/>
                  <a:pt x="39811" y="2240"/>
                </a:cubicBezTo>
                <a:cubicBezTo>
                  <a:pt x="33831" y="2035"/>
                  <a:pt x="27850" y="0"/>
                  <a:pt x="219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3"/>
          <p:cNvSpPr/>
          <p:nvPr/>
        </p:nvSpPr>
        <p:spPr>
          <a:xfrm rot="-8693408" flipH="1">
            <a:off x="-858145" y="4473259"/>
            <a:ext cx="2274553" cy="1358058"/>
          </a:xfrm>
          <a:custGeom>
            <a:avLst/>
            <a:gdLst/>
            <a:ahLst/>
            <a:cxnLst/>
            <a:rect l="l" t="t" r="r" b="b"/>
            <a:pathLst>
              <a:path w="74161" h="54326" extrusionOk="0">
                <a:moveTo>
                  <a:pt x="27432" y="1"/>
                </a:moveTo>
                <a:cubicBezTo>
                  <a:pt x="26716" y="1"/>
                  <a:pt x="26003" y="58"/>
                  <a:pt x="25295" y="191"/>
                </a:cubicBezTo>
                <a:cubicBezTo>
                  <a:pt x="20603" y="1035"/>
                  <a:pt x="17157" y="4994"/>
                  <a:pt x="14371" y="8879"/>
                </a:cubicBezTo>
                <a:cubicBezTo>
                  <a:pt x="13198" y="10566"/>
                  <a:pt x="12025" y="12252"/>
                  <a:pt x="10925" y="13975"/>
                </a:cubicBezTo>
                <a:cubicBezTo>
                  <a:pt x="10302" y="14965"/>
                  <a:pt x="9789" y="16101"/>
                  <a:pt x="9019" y="16981"/>
                </a:cubicBezTo>
                <a:cubicBezTo>
                  <a:pt x="8579" y="17457"/>
                  <a:pt x="8139" y="18007"/>
                  <a:pt x="7809" y="18594"/>
                </a:cubicBezTo>
                <a:cubicBezTo>
                  <a:pt x="6929" y="19950"/>
                  <a:pt x="6123" y="21380"/>
                  <a:pt x="5390" y="22809"/>
                </a:cubicBezTo>
                <a:cubicBezTo>
                  <a:pt x="3923" y="25705"/>
                  <a:pt x="2714" y="28711"/>
                  <a:pt x="1797" y="31827"/>
                </a:cubicBezTo>
                <a:cubicBezTo>
                  <a:pt x="661" y="35603"/>
                  <a:pt x="1" y="40002"/>
                  <a:pt x="2237" y="43265"/>
                </a:cubicBezTo>
                <a:cubicBezTo>
                  <a:pt x="3154" y="44474"/>
                  <a:pt x="4253" y="45501"/>
                  <a:pt x="5536" y="46271"/>
                </a:cubicBezTo>
                <a:cubicBezTo>
                  <a:pt x="11805" y="50523"/>
                  <a:pt x="19430" y="52246"/>
                  <a:pt x="26945" y="53236"/>
                </a:cubicBezTo>
                <a:cubicBezTo>
                  <a:pt x="32638" y="53963"/>
                  <a:pt x="38362" y="54325"/>
                  <a:pt x="44080" y="54325"/>
                </a:cubicBezTo>
                <a:cubicBezTo>
                  <a:pt x="53642" y="54325"/>
                  <a:pt x="63188" y="53311"/>
                  <a:pt x="72547" y="51293"/>
                </a:cubicBezTo>
                <a:cubicBezTo>
                  <a:pt x="73097" y="51183"/>
                  <a:pt x="73610" y="51036"/>
                  <a:pt x="74160" y="50926"/>
                </a:cubicBezTo>
                <a:lnTo>
                  <a:pt x="74160" y="4187"/>
                </a:lnTo>
                <a:lnTo>
                  <a:pt x="74014" y="4260"/>
                </a:lnTo>
                <a:cubicBezTo>
                  <a:pt x="73794" y="4407"/>
                  <a:pt x="73574" y="4517"/>
                  <a:pt x="73354" y="4627"/>
                </a:cubicBezTo>
                <a:cubicBezTo>
                  <a:pt x="71778" y="5360"/>
                  <a:pt x="69871" y="5434"/>
                  <a:pt x="68185" y="5580"/>
                </a:cubicBezTo>
                <a:cubicBezTo>
                  <a:pt x="66956" y="5667"/>
                  <a:pt x="65727" y="5708"/>
                  <a:pt x="64500" y="5708"/>
                </a:cubicBezTo>
                <a:cubicBezTo>
                  <a:pt x="62617" y="5708"/>
                  <a:pt x="60739" y="5611"/>
                  <a:pt x="58874" y="5434"/>
                </a:cubicBezTo>
                <a:cubicBezTo>
                  <a:pt x="50736" y="4700"/>
                  <a:pt x="42634" y="3344"/>
                  <a:pt x="34716" y="1291"/>
                </a:cubicBezTo>
                <a:cubicBezTo>
                  <a:pt x="32336" y="668"/>
                  <a:pt x="29868" y="1"/>
                  <a:pt x="27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33"/>
          <p:cNvGrpSpPr/>
          <p:nvPr/>
        </p:nvGrpSpPr>
        <p:grpSpPr>
          <a:xfrm rot="5400000" flipH="1">
            <a:off x="-723124" y="3736771"/>
            <a:ext cx="1379824" cy="774177"/>
            <a:chOff x="7705016" y="792509"/>
            <a:chExt cx="1379824" cy="774177"/>
          </a:xfrm>
        </p:grpSpPr>
        <p:sp>
          <p:nvSpPr>
            <p:cNvPr id="1133" name="Google Shape;1133;p33"/>
            <p:cNvSpPr/>
            <p:nvPr/>
          </p:nvSpPr>
          <p:spPr>
            <a:xfrm rot="5315393">
              <a:off x="8326412" y="1061057"/>
              <a:ext cx="26666" cy="19715"/>
            </a:xfrm>
            <a:custGeom>
              <a:avLst/>
              <a:gdLst/>
              <a:ahLst/>
              <a:cxnLst/>
              <a:rect l="l" t="t" r="r" b="b"/>
              <a:pathLst>
                <a:path w="844" h="624" extrusionOk="0">
                  <a:moveTo>
                    <a:pt x="403" y="0"/>
                  </a:moveTo>
                  <a:cubicBezTo>
                    <a:pt x="0" y="0"/>
                    <a:pt x="0" y="624"/>
                    <a:pt x="403" y="624"/>
                  </a:cubicBezTo>
                  <a:cubicBezTo>
                    <a:pt x="843" y="624"/>
                    <a:pt x="843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 rot="5315393">
              <a:off x="8301804" y="1166461"/>
              <a:ext cx="28972" cy="20884"/>
            </a:xfrm>
            <a:custGeom>
              <a:avLst/>
              <a:gdLst/>
              <a:ahLst/>
              <a:cxnLst/>
              <a:rect l="l" t="t" r="r" b="b"/>
              <a:pathLst>
                <a:path w="917" h="661" extrusionOk="0">
                  <a:moveTo>
                    <a:pt x="220" y="1"/>
                  </a:moveTo>
                  <a:cubicBezTo>
                    <a:pt x="184" y="37"/>
                    <a:pt x="147" y="37"/>
                    <a:pt x="110" y="74"/>
                  </a:cubicBezTo>
                  <a:cubicBezTo>
                    <a:pt x="74" y="111"/>
                    <a:pt x="74" y="147"/>
                    <a:pt x="37" y="184"/>
                  </a:cubicBezTo>
                  <a:cubicBezTo>
                    <a:pt x="37" y="221"/>
                    <a:pt x="0" y="257"/>
                    <a:pt x="0" y="331"/>
                  </a:cubicBezTo>
                  <a:lnTo>
                    <a:pt x="0" y="404"/>
                  </a:lnTo>
                  <a:cubicBezTo>
                    <a:pt x="37" y="477"/>
                    <a:pt x="74" y="514"/>
                    <a:pt x="110" y="551"/>
                  </a:cubicBezTo>
                  <a:lnTo>
                    <a:pt x="147" y="624"/>
                  </a:lnTo>
                  <a:cubicBezTo>
                    <a:pt x="220" y="624"/>
                    <a:pt x="294" y="661"/>
                    <a:pt x="330" y="661"/>
                  </a:cubicBezTo>
                  <a:lnTo>
                    <a:pt x="624" y="661"/>
                  </a:lnTo>
                  <a:cubicBezTo>
                    <a:pt x="660" y="661"/>
                    <a:pt x="697" y="661"/>
                    <a:pt x="733" y="624"/>
                  </a:cubicBezTo>
                  <a:cubicBezTo>
                    <a:pt x="770" y="624"/>
                    <a:pt x="807" y="587"/>
                    <a:pt x="843" y="551"/>
                  </a:cubicBezTo>
                  <a:cubicBezTo>
                    <a:pt x="880" y="514"/>
                    <a:pt x="880" y="477"/>
                    <a:pt x="880" y="441"/>
                  </a:cubicBezTo>
                  <a:cubicBezTo>
                    <a:pt x="917" y="404"/>
                    <a:pt x="917" y="367"/>
                    <a:pt x="917" y="331"/>
                  </a:cubicBezTo>
                  <a:lnTo>
                    <a:pt x="917" y="257"/>
                  </a:lnTo>
                  <a:cubicBezTo>
                    <a:pt x="917" y="184"/>
                    <a:pt x="880" y="147"/>
                    <a:pt x="843" y="111"/>
                  </a:cubicBezTo>
                  <a:lnTo>
                    <a:pt x="770" y="37"/>
                  </a:lnTo>
                  <a:cubicBezTo>
                    <a:pt x="733" y="37"/>
                    <a:pt x="66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 rot="5315393">
              <a:off x="8382501" y="1106673"/>
              <a:ext cx="35955" cy="32068"/>
            </a:xfrm>
            <a:custGeom>
              <a:avLst/>
              <a:gdLst/>
              <a:ahLst/>
              <a:cxnLst/>
              <a:rect l="l" t="t" r="r" b="b"/>
              <a:pathLst>
                <a:path w="1138" h="1015" extrusionOk="0">
                  <a:moveTo>
                    <a:pt x="501" y="1"/>
                  </a:moveTo>
                  <a:cubicBezTo>
                    <a:pt x="242" y="1"/>
                    <a:pt x="1" y="199"/>
                    <a:pt x="1" y="501"/>
                  </a:cubicBezTo>
                  <a:cubicBezTo>
                    <a:pt x="1" y="758"/>
                    <a:pt x="221" y="978"/>
                    <a:pt x="477" y="1014"/>
                  </a:cubicBezTo>
                  <a:cubicBezTo>
                    <a:pt x="917" y="978"/>
                    <a:pt x="1137" y="464"/>
                    <a:pt x="844" y="134"/>
                  </a:cubicBezTo>
                  <a:cubicBezTo>
                    <a:pt x="740" y="42"/>
                    <a:pt x="619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 rot="5315393">
              <a:off x="8457092" y="1329953"/>
              <a:ext cx="37092" cy="30141"/>
            </a:xfrm>
            <a:custGeom>
              <a:avLst/>
              <a:gdLst/>
              <a:ahLst/>
              <a:cxnLst/>
              <a:rect l="l" t="t" r="r" b="b"/>
              <a:pathLst>
                <a:path w="1174" h="954" extrusionOk="0">
                  <a:moveTo>
                    <a:pt x="331" y="0"/>
                  </a:moveTo>
                  <a:lnTo>
                    <a:pt x="221" y="73"/>
                  </a:lnTo>
                  <a:cubicBezTo>
                    <a:pt x="147" y="73"/>
                    <a:pt x="111" y="110"/>
                    <a:pt x="111" y="183"/>
                  </a:cubicBezTo>
                  <a:cubicBezTo>
                    <a:pt x="74" y="183"/>
                    <a:pt x="37" y="220"/>
                    <a:pt x="37" y="257"/>
                  </a:cubicBezTo>
                  <a:cubicBezTo>
                    <a:pt x="1" y="330"/>
                    <a:pt x="1" y="367"/>
                    <a:pt x="1" y="440"/>
                  </a:cubicBezTo>
                  <a:lnTo>
                    <a:pt x="1" y="550"/>
                  </a:lnTo>
                  <a:lnTo>
                    <a:pt x="37" y="660"/>
                  </a:lnTo>
                  <a:cubicBezTo>
                    <a:pt x="74" y="697"/>
                    <a:pt x="111" y="733"/>
                    <a:pt x="147" y="770"/>
                  </a:cubicBezTo>
                  <a:cubicBezTo>
                    <a:pt x="184" y="807"/>
                    <a:pt x="257" y="843"/>
                    <a:pt x="294" y="843"/>
                  </a:cubicBezTo>
                  <a:lnTo>
                    <a:pt x="294" y="953"/>
                  </a:lnTo>
                  <a:lnTo>
                    <a:pt x="404" y="953"/>
                  </a:lnTo>
                  <a:lnTo>
                    <a:pt x="376" y="934"/>
                  </a:lnTo>
                  <a:lnTo>
                    <a:pt x="376" y="934"/>
                  </a:lnTo>
                  <a:cubicBezTo>
                    <a:pt x="400" y="946"/>
                    <a:pt x="424" y="953"/>
                    <a:pt x="441" y="953"/>
                  </a:cubicBezTo>
                  <a:lnTo>
                    <a:pt x="697" y="953"/>
                  </a:lnTo>
                  <a:cubicBezTo>
                    <a:pt x="734" y="953"/>
                    <a:pt x="807" y="953"/>
                    <a:pt x="881" y="916"/>
                  </a:cubicBezTo>
                  <a:cubicBezTo>
                    <a:pt x="991" y="880"/>
                    <a:pt x="1100" y="770"/>
                    <a:pt x="1137" y="660"/>
                  </a:cubicBezTo>
                  <a:cubicBezTo>
                    <a:pt x="1137" y="587"/>
                    <a:pt x="1174" y="550"/>
                    <a:pt x="1174" y="477"/>
                  </a:cubicBezTo>
                  <a:lnTo>
                    <a:pt x="1174" y="330"/>
                  </a:lnTo>
                  <a:cubicBezTo>
                    <a:pt x="1137" y="257"/>
                    <a:pt x="1100" y="183"/>
                    <a:pt x="1027" y="147"/>
                  </a:cubicBezTo>
                  <a:lnTo>
                    <a:pt x="954" y="73"/>
                  </a:lnTo>
                  <a:cubicBezTo>
                    <a:pt x="881" y="37"/>
                    <a:pt x="771" y="0"/>
                    <a:pt x="697" y="0"/>
                  </a:cubicBezTo>
                  <a:lnTo>
                    <a:pt x="477" y="0"/>
                  </a:lnTo>
                  <a:cubicBezTo>
                    <a:pt x="461" y="0"/>
                    <a:pt x="446" y="2"/>
                    <a:pt x="433" y="5"/>
                  </a:cubicBezTo>
                  <a:lnTo>
                    <a:pt x="433" y="5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 rot="5315393">
              <a:off x="8333735" y="1235076"/>
              <a:ext cx="38261" cy="32479"/>
            </a:xfrm>
            <a:custGeom>
              <a:avLst/>
              <a:gdLst/>
              <a:ahLst/>
              <a:cxnLst/>
              <a:rect l="l" t="t" r="r" b="b"/>
              <a:pathLst>
                <a:path w="1211" h="1028" extrusionOk="0">
                  <a:moveTo>
                    <a:pt x="550" y="1"/>
                  </a:moveTo>
                  <a:cubicBezTo>
                    <a:pt x="257" y="1"/>
                    <a:pt x="0" y="221"/>
                    <a:pt x="0" y="514"/>
                  </a:cubicBezTo>
                  <a:cubicBezTo>
                    <a:pt x="0" y="807"/>
                    <a:pt x="257" y="1027"/>
                    <a:pt x="550" y="1027"/>
                  </a:cubicBezTo>
                  <a:cubicBezTo>
                    <a:pt x="1210" y="1027"/>
                    <a:pt x="1210" y="1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 rot="5315393">
              <a:off x="8139378" y="1336074"/>
              <a:ext cx="32448" cy="40599"/>
            </a:xfrm>
            <a:custGeom>
              <a:avLst/>
              <a:gdLst/>
              <a:ahLst/>
              <a:cxnLst/>
              <a:rect l="l" t="t" r="r" b="b"/>
              <a:pathLst>
                <a:path w="1027" h="1285" extrusionOk="0">
                  <a:moveTo>
                    <a:pt x="367" y="1"/>
                  </a:moveTo>
                  <a:cubicBezTo>
                    <a:pt x="293" y="38"/>
                    <a:pt x="183" y="74"/>
                    <a:pt x="147" y="148"/>
                  </a:cubicBezTo>
                  <a:lnTo>
                    <a:pt x="37" y="258"/>
                  </a:lnTo>
                  <a:cubicBezTo>
                    <a:pt x="0" y="331"/>
                    <a:pt x="0" y="404"/>
                    <a:pt x="0" y="514"/>
                  </a:cubicBezTo>
                  <a:lnTo>
                    <a:pt x="0" y="624"/>
                  </a:lnTo>
                  <a:cubicBezTo>
                    <a:pt x="0" y="661"/>
                    <a:pt x="0" y="734"/>
                    <a:pt x="0" y="771"/>
                  </a:cubicBezTo>
                  <a:cubicBezTo>
                    <a:pt x="0" y="844"/>
                    <a:pt x="0" y="917"/>
                    <a:pt x="37" y="991"/>
                  </a:cubicBezTo>
                  <a:cubicBezTo>
                    <a:pt x="37" y="1027"/>
                    <a:pt x="73" y="1101"/>
                    <a:pt x="147" y="1137"/>
                  </a:cubicBezTo>
                  <a:cubicBezTo>
                    <a:pt x="183" y="1174"/>
                    <a:pt x="257" y="1211"/>
                    <a:pt x="293" y="1247"/>
                  </a:cubicBezTo>
                  <a:cubicBezTo>
                    <a:pt x="367" y="1284"/>
                    <a:pt x="440" y="1284"/>
                    <a:pt x="513" y="1284"/>
                  </a:cubicBezTo>
                  <a:lnTo>
                    <a:pt x="660" y="1284"/>
                  </a:lnTo>
                  <a:cubicBezTo>
                    <a:pt x="733" y="1284"/>
                    <a:pt x="807" y="1211"/>
                    <a:pt x="880" y="1174"/>
                  </a:cubicBezTo>
                  <a:lnTo>
                    <a:pt x="953" y="1064"/>
                  </a:lnTo>
                  <a:cubicBezTo>
                    <a:pt x="990" y="954"/>
                    <a:pt x="1026" y="881"/>
                    <a:pt x="1026" y="807"/>
                  </a:cubicBezTo>
                  <a:cubicBezTo>
                    <a:pt x="1026" y="734"/>
                    <a:pt x="1026" y="697"/>
                    <a:pt x="1026" y="661"/>
                  </a:cubicBezTo>
                  <a:lnTo>
                    <a:pt x="1026" y="514"/>
                  </a:lnTo>
                  <a:cubicBezTo>
                    <a:pt x="1026" y="441"/>
                    <a:pt x="1026" y="368"/>
                    <a:pt x="990" y="331"/>
                  </a:cubicBezTo>
                  <a:cubicBezTo>
                    <a:pt x="916" y="184"/>
                    <a:pt x="843" y="111"/>
                    <a:pt x="697" y="38"/>
                  </a:cubicBezTo>
                  <a:cubicBezTo>
                    <a:pt x="660" y="1"/>
                    <a:pt x="587" y="1"/>
                    <a:pt x="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 rot="5315393">
              <a:off x="8433006" y="1161806"/>
              <a:ext cx="50994" cy="54469"/>
            </a:xfrm>
            <a:custGeom>
              <a:avLst/>
              <a:gdLst/>
              <a:ahLst/>
              <a:cxnLst/>
              <a:rect l="l" t="t" r="r" b="b"/>
              <a:pathLst>
                <a:path w="1614" h="1724" extrusionOk="0">
                  <a:moveTo>
                    <a:pt x="681" y="911"/>
                  </a:moveTo>
                  <a:lnTo>
                    <a:pt x="681" y="911"/>
                  </a:lnTo>
                  <a:cubicBezTo>
                    <a:pt x="687" y="913"/>
                    <a:pt x="692" y="915"/>
                    <a:pt x="697" y="917"/>
                  </a:cubicBezTo>
                  <a:lnTo>
                    <a:pt x="734" y="990"/>
                  </a:lnTo>
                  <a:lnTo>
                    <a:pt x="734" y="990"/>
                  </a:lnTo>
                  <a:lnTo>
                    <a:pt x="681" y="911"/>
                  </a:lnTo>
                  <a:close/>
                  <a:moveTo>
                    <a:pt x="807" y="1"/>
                  </a:moveTo>
                  <a:cubicBezTo>
                    <a:pt x="797" y="4"/>
                    <a:pt x="786" y="8"/>
                    <a:pt x="776" y="13"/>
                  </a:cubicBezTo>
                  <a:lnTo>
                    <a:pt x="776" y="13"/>
                  </a:lnTo>
                  <a:cubicBezTo>
                    <a:pt x="773" y="13"/>
                    <a:pt x="770" y="13"/>
                    <a:pt x="767" y="13"/>
                  </a:cubicBezTo>
                  <a:cubicBezTo>
                    <a:pt x="709" y="13"/>
                    <a:pt x="648" y="22"/>
                    <a:pt x="587" y="37"/>
                  </a:cubicBezTo>
                  <a:cubicBezTo>
                    <a:pt x="587" y="37"/>
                    <a:pt x="551" y="37"/>
                    <a:pt x="514" y="74"/>
                  </a:cubicBezTo>
                  <a:lnTo>
                    <a:pt x="404" y="111"/>
                  </a:lnTo>
                  <a:lnTo>
                    <a:pt x="258" y="221"/>
                  </a:lnTo>
                  <a:lnTo>
                    <a:pt x="221" y="257"/>
                  </a:lnTo>
                  <a:cubicBezTo>
                    <a:pt x="111" y="367"/>
                    <a:pt x="38" y="514"/>
                    <a:pt x="38" y="661"/>
                  </a:cubicBezTo>
                  <a:cubicBezTo>
                    <a:pt x="1" y="807"/>
                    <a:pt x="1" y="954"/>
                    <a:pt x="38" y="1100"/>
                  </a:cubicBezTo>
                  <a:cubicBezTo>
                    <a:pt x="38" y="1174"/>
                    <a:pt x="74" y="1247"/>
                    <a:pt x="111" y="1320"/>
                  </a:cubicBezTo>
                  <a:cubicBezTo>
                    <a:pt x="148" y="1394"/>
                    <a:pt x="184" y="1467"/>
                    <a:pt x="221" y="1504"/>
                  </a:cubicBezTo>
                  <a:lnTo>
                    <a:pt x="258" y="1540"/>
                  </a:lnTo>
                  <a:lnTo>
                    <a:pt x="404" y="1650"/>
                  </a:lnTo>
                  <a:lnTo>
                    <a:pt x="441" y="1650"/>
                  </a:lnTo>
                  <a:cubicBezTo>
                    <a:pt x="514" y="1687"/>
                    <a:pt x="551" y="1687"/>
                    <a:pt x="624" y="1724"/>
                  </a:cubicBezTo>
                  <a:lnTo>
                    <a:pt x="844" y="1724"/>
                  </a:lnTo>
                  <a:cubicBezTo>
                    <a:pt x="954" y="1687"/>
                    <a:pt x="1064" y="1687"/>
                    <a:pt x="1174" y="1614"/>
                  </a:cubicBezTo>
                  <a:lnTo>
                    <a:pt x="1211" y="1614"/>
                  </a:lnTo>
                  <a:cubicBezTo>
                    <a:pt x="1284" y="1577"/>
                    <a:pt x="1321" y="1540"/>
                    <a:pt x="1357" y="1504"/>
                  </a:cubicBezTo>
                  <a:lnTo>
                    <a:pt x="1394" y="1467"/>
                  </a:lnTo>
                  <a:cubicBezTo>
                    <a:pt x="1431" y="1394"/>
                    <a:pt x="1467" y="1357"/>
                    <a:pt x="1504" y="1320"/>
                  </a:cubicBezTo>
                  <a:cubicBezTo>
                    <a:pt x="1541" y="1247"/>
                    <a:pt x="1577" y="1174"/>
                    <a:pt x="1614" y="1100"/>
                  </a:cubicBezTo>
                  <a:cubicBezTo>
                    <a:pt x="1614" y="1064"/>
                    <a:pt x="1614" y="1027"/>
                    <a:pt x="1614" y="990"/>
                  </a:cubicBezTo>
                  <a:cubicBezTo>
                    <a:pt x="1614" y="917"/>
                    <a:pt x="1614" y="844"/>
                    <a:pt x="1614" y="771"/>
                  </a:cubicBezTo>
                  <a:cubicBezTo>
                    <a:pt x="1614" y="661"/>
                    <a:pt x="1614" y="587"/>
                    <a:pt x="1577" y="514"/>
                  </a:cubicBezTo>
                  <a:cubicBezTo>
                    <a:pt x="1541" y="404"/>
                    <a:pt x="1467" y="294"/>
                    <a:pt x="1394" y="221"/>
                  </a:cubicBezTo>
                  <a:cubicBezTo>
                    <a:pt x="1357" y="184"/>
                    <a:pt x="1321" y="147"/>
                    <a:pt x="1247" y="111"/>
                  </a:cubicBezTo>
                  <a:lnTo>
                    <a:pt x="1211" y="74"/>
                  </a:lnTo>
                  <a:cubicBezTo>
                    <a:pt x="1137" y="37"/>
                    <a:pt x="1101" y="1"/>
                    <a:pt x="1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 rot="5315393">
              <a:off x="8594474" y="1069195"/>
              <a:ext cx="53300" cy="39398"/>
            </a:xfrm>
            <a:custGeom>
              <a:avLst/>
              <a:gdLst/>
              <a:ahLst/>
              <a:cxnLst/>
              <a:rect l="l" t="t" r="r" b="b"/>
              <a:pathLst>
                <a:path w="1687" h="1247" extrusionOk="0">
                  <a:moveTo>
                    <a:pt x="844" y="0"/>
                  </a:moveTo>
                  <a:cubicBezTo>
                    <a:pt x="1" y="0"/>
                    <a:pt x="1" y="1247"/>
                    <a:pt x="844" y="1247"/>
                  </a:cubicBezTo>
                  <a:cubicBezTo>
                    <a:pt x="1687" y="1247"/>
                    <a:pt x="1687" y="0"/>
                    <a:pt x="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 rot="5315393">
              <a:off x="8687619" y="1132903"/>
              <a:ext cx="57944" cy="44043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917" y="1"/>
                  </a:moveTo>
                  <a:cubicBezTo>
                    <a:pt x="0" y="1"/>
                    <a:pt x="0" y="1394"/>
                    <a:pt x="917" y="1394"/>
                  </a:cubicBezTo>
                  <a:cubicBezTo>
                    <a:pt x="1833" y="1394"/>
                    <a:pt x="1833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 rot="5315393">
              <a:off x="8513987" y="943508"/>
              <a:ext cx="73015" cy="56775"/>
            </a:xfrm>
            <a:custGeom>
              <a:avLst/>
              <a:gdLst/>
              <a:ahLst/>
              <a:cxnLst/>
              <a:rect l="l" t="t" r="r" b="b"/>
              <a:pathLst>
                <a:path w="2311" h="1797" extrusionOk="0">
                  <a:moveTo>
                    <a:pt x="1137" y="1"/>
                  </a:moveTo>
                  <a:cubicBezTo>
                    <a:pt x="1" y="1"/>
                    <a:pt x="1" y="1797"/>
                    <a:pt x="1137" y="1797"/>
                  </a:cubicBezTo>
                  <a:cubicBezTo>
                    <a:pt x="2273" y="1797"/>
                    <a:pt x="2310" y="1"/>
                    <a:pt x="1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 rot="5315393">
              <a:off x="8697690" y="1001254"/>
              <a:ext cx="49856" cy="44043"/>
            </a:xfrm>
            <a:custGeom>
              <a:avLst/>
              <a:gdLst/>
              <a:ahLst/>
              <a:cxnLst/>
              <a:rect l="l" t="t" r="r" b="b"/>
              <a:pathLst>
                <a:path w="1578" h="1394" extrusionOk="0">
                  <a:moveTo>
                    <a:pt x="624" y="0"/>
                  </a:moveTo>
                  <a:cubicBezTo>
                    <a:pt x="477" y="37"/>
                    <a:pt x="294" y="110"/>
                    <a:pt x="184" y="220"/>
                  </a:cubicBezTo>
                  <a:cubicBezTo>
                    <a:pt x="74" y="330"/>
                    <a:pt x="1" y="514"/>
                    <a:pt x="1" y="660"/>
                  </a:cubicBezTo>
                  <a:cubicBezTo>
                    <a:pt x="1" y="843"/>
                    <a:pt x="74" y="990"/>
                    <a:pt x="184" y="1137"/>
                  </a:cubicBezTo>
                  <a:lnTo>
                    <a:pt x="331" y="1247"/>
                  </a:lnTo>
                  <a:cubicBezTo>
                    <a:pt x="404" y="1283"/>
                    <a:pt x="551" y="1320"/>
                    <a:pt x="661" y="1320"/>
                  </a:cubicBezTo>
                  <a:lnTo>
                    <a:pt x="624" y="1393"/>
                  </a:lnTo>
                  <a:lnTo>
                    <a:pt x="917" y="1393"/>
                  </a:lnTo>
                  <a:cubicBezTo>
                    <a:pt x="1101" y="1393"/>
                    <a:pt x="1247" y="1320"/>
                    <a:pt x="1394" y="1173"/>
                  </a:cubicBezTo>
                  <a:cubicBezTo>
                    <a:pt x="1504" y="1063"/>
                    <a:pt x="1577" y="880"/>
                    <a:pt x="1577" y="697"/>
                  </a:cubicBezTo>
                  <a:cubicBezTo>
                    <a:pt x="1577" y="330"/>
                    <a:pt x="1284" y="0"/>
                    <a:pt x="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 rot="5315393">
              <a:off x="8774972" y="904651"/>
              <a:ext cx="25528" cy="19715"/>
            </a:xfrm>
            <a:custGeom>
              <a:avLst/>
              <a:gdLst/>
              <a:ahLst/>
              <a:cxnLst/>
              <a:rect l="l" t="t" r="r" b="b"/>
              <a:pathLst>
                <a:path w="808" h="624" extrusionOk="0">
                  <a:moveTo>
                    <a:pt x="404" y="1"/>
                  </a:moveTo>
                  <a:cubicBezTo>
                    <a:pt x="1" y="1"/>
                    <a:pt x="1" y="624"/>
                    <a:pt x="404" y="624"/>
                  </a:cubicBezTo>
                  <a:cubicBezTo>
                    <a:pt x="807" y="624"/>
                    <a:pt x="807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 rot="5315393">
              <a:off x="8967251" y="830946"/>
              <a:ext cx="28972" cy="22053"/>
            </a:xfrm>
            <a:custGeom>
              <a:avLst/>
              <a:gdLst/>
              <a:ahLst/>
              <a:cxnLst/>
              <a:rect l="l" t="t" r="r" b="b"/>
              <a:pathLst>
                <a:path w="917" h="698" extrusionOk="0">
                  <a:moveTo>
                    <a:pt x="440" y="1"/>
                  </a:moveTo>
                  <a:cubicBezTo>
                    <a:pt x="0" y="1"/>
                    <a:pt x="0" y="697"/>
                    <a:pt x="440" y="697"/>
                  </a:cubicBezTo>
                  <a:cubicBezTo>
                    <a:pt x="917" y="697"/>
                    <a:pt x="917" y="1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 rot="5315393">
              <a:off x="9061908" y="795654"/>
              <a:ext cx="25528" cy="19715"/>
            </a:xfrm>
            <a:custGeom>
              <a:avLst/>
              <a:gdLst/>
              <a:ahLst/>
              <a:cxnLst/>
              <a:rect l="l" t="t" r="r" b="b"/>
              <a:pathLst>
                <a:path w="808" h="624" extrusionOk="0">
                  <a:moveTo>
                    <a:pt x="404" y="0"/>
                  </a:moveTo>
                  <a:cubicBezTo>
                    <a:pt x="1" y="0"/>
                    <a:pt x="1" y="623"/>
                    <a:pt x="404" y="623"/>
                  </a:cubicBezTo>
                  <a:cubicBezTo>
                    <a:pt x="807" y="623"/>
                    <a:pt x="807" y="0"/>
                    <a:pt x="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3"/>
            <p:cNvSpPr/>
            <p:nvPr/>
          </p:nvSpPr>
          <p:spPr>
            <a:xfrm rot="5315393">
              <a:off x="8273437" y="1413481"/>
              <a:ext cx="66064" cy="48656"/>
            </a:xfrm>
            <a:custGeom>
              <a:avLst/>
              <a:gdLst/>
              <a:ahLst/>
              <a:cxnLst/>
              <a:rect l="l" t="t" r="r" b="b"/>
              <a:pathLst>
                <a:path w="2091" h="1540" extrusionOk="0">
                  <a:moveTo>
                    <a:pt x="1027" y="0"/>
                  </a:moveTo>
                  <a:cubicBezTo>
                    <a:pt x="1" y="0"/>
                    <a:pt x="1" y="1540"/>
                    <a:pt x="1027" y="1540"/>
                  </a:cubicBezTo>
                  <a:cubicBezTo>
                    <a:pt x="2090" y="1540"/>
                    <a:pt x="2090" y="0"/>
                    <a:pt x="1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 rot="5315393">
              <a:off x="8139044" y="1066718"/>
              <a:ext cx="69540" cy="54753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320" y="1"/>
                  </a:moveTo>
                  <a:cubicBezTo>
                    <a:pt x="1186" y="1"/>
                    <a:pt x="1051" y="35"/>
                    <a:pt x="917" y="89"/>
                  </a:cubicBezTo>
                  <a:lnTo>
                    <a:pt x="367" y="345"/>
                  </a:lnTo>
                  <a:cubicBezTo>
                    <a:pt x="221" y="455"/>
                    <a:pt x="74" y="602"/>
                    <a:pt x="37" y="822"/>
                  </a:cubicBezTo>
                  <a:cubicBezTo>
                    <a:pt x="1" y="1005"/>
                    <a:pt x="37" y="1188"/>
                    <a:pt x="111" y="1372"/>
                  </a:cubicBezTo>
                  <a:cubicBezTo>
                    <a:pt x="259" y="1594"/>
                    <a:pt x="507" y="1733"/>
                    <a:pt x="765" y="1733"/>
                  </a:cubicBezTo>
                  <a:cubicBezTo>
                    <a:pt x="890" y="1733"/>
                    <a:pt x="1017" y="1700"/>
                    <a:pt x="1137" y="1628"/>
                  </a:cubicBezTo>
                  <a:lnTo>
                    <a:pt x="1650" y="1335"/>
                  </a:lnTo>
                  <a:cubicBezTo>
                    <a:pt x="2200" y="1005"/>
                    <a:pt x="2090" y="199"/>
                    <a:pt x="1467" y="15"/>
                  </a:cubicBezTo>
                  <a:cubicBezTo>
                    <a:pt x="1418" y="5"/>
                    <a:pt x="1369" y="1"/>
                    <a:pt x="1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 rot="5315393">
              <a:off x="7981353" y="1417514"/>
              <a:ext cx="38261" cy="30141"/>
            </a:xfrm>
            <a:custGeom>
              <a:avLst/>
              <a:gdLst/>
              <a:ahLst/>
              <a:cxnLst/>
              <a:rect l="l" t="t" r="r" b="b"/>
              <a:pathLst>
                <a:path w="1211" h="954" extrusionOk="0">
                  <a:moveTo>
                    <a:pt x="734" y="0"/>
                  </a:moveTo>
                  <a:lnTo>
                    <a:pt x="734" y="37"/>
                  </a:lnTo>
                  <a:lnTo>
                    <a:pt x="477" y="37"/>
                  </a:lnTo>
                  <a:cubicBezTo>
                    <a:pt x="330" y="37"/>
                    <a:pt x="220" y="73"/>
                    <a:pt x="147" y="183"/>
                  </a:cubicBezTo>
                  <a:cubicBezTo>
                    <a:pt x="74" y="257"/>
                    <a:pt x="1" y="367"/>
                    <a:pt x="1" y="477"/>
                  </a:cubicBezTo>
                  <a:cubicBezTo>
                    <a:pt x="1" y="623"/>
                    <a:pt x="37" y="733"/>
                    <a:pt x="147" y="807"/>
                  </a:cubicBezTo>
                  <a:cubicBezTo>
                    <a:pt x="220" y="880"/>
                    <a:pt x="330" y="953"/>
                    <a:pt x="477" y="953"/>
                  </a:cubicBezTo>
                  <a:lnTo>
                    <a:pt x="734" y="953"/>
                  </a:lnTo>
                  <a:cubicBezTo>
                    <a:pt x="844" y="953"/>
                    <a:pt x="990" y="880"/>
                    <a:pt x="1064" y="807"/>
                  </a:cubicBezTo>
                  <a:cubicBezTo>
                    <a:pt x="1174" y="697"/>
                    <a:pt x="1210" y="587"/>
                    <a:pt x="1210" y="477"/>
                  </a:cubicBezTo>
                  <a:cubicBezTo>
                    <a:pt x="1210" y="330"/>
                    <a:pt x="1174" y="220"/>
                    <a:pt x="1064" y="147"/>
                  </a:cubicBezTo>
                  <a:cubicBezTo>
                    <a:pt x="990" y="37"/>
                    <a:pt x="844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 rot="5315393">
              <a:off x="7868983" y="1441700"/>
              <a:ext cx="38261" cy="29004"/>
            </a:xfrm>
            <a:custGeom>
              <a:avLst/>
              <a:gdLst/>
              <a:ahLst/>
              <a:cxnLst/>
              <a:rect l="l" t="t" r="r" b="b"/>
              <a:pathLst>
                <a:path w="1211" h="918" extrusionOk="0">
                  <a:moveTo>
                    <a:pt x="624" y="1"/>
                  </a:moveTo>
                  <a:cubicBezTo>
                    <a:pt x="0" y="1"/>
                    <a:pt x="0" y="917"/>
                    <a:pt x="624" y="917"/>
                  </a:cubicBezTo>
                  <a:cubicBezTo>
                    <a:pt x="1210" y="917"/>
                    <a:pt x="121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 rot="5315393">
              <a:off x="7700312" y="1529784"/>
              <a:ext cx="41736" cy="31310"/>
            </a:xfrm>
            <a:custGeom>
              <a:avLst/>
              <a:gdLst/>
              <a:ahLst/>
              <a:cxnLst/>
              <a:rect l="l" t="t" r="r" b="b"/>
              <a:pathLst>
                <a:path w="1321" h="991" extrusionOk="0">
                  <a:moveTo>
                    <a:pt x="661" y="1"/>
                  </a:moveTo>
                  <a:cubicBezTo>
                    <a:pt x="1" y="1"/>
                    <a:pt x="1" y="991"/>
                    <a:pt x="661" y="991"/>
                  </a:cubicBezTo>
                  <a:cubicBezTo>
                    <a:pt x="1320" y="991"/>
                    <a:pt x="1320" y="1"/>
                    <a:pt x="6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" name="Google Shape;1152;p33"/>
          <p:cNvSpPr/>
          <p:nvPr/>
        </p:nvSpPr>
        <p:spPr>
          <a:xfrm rot="7219114">
            <a:off x="8033459" y="-90881"/>
            <a:ext cx="1722551" cy="994286"/>
          </a:xfrm>
          <a:custGeom>
            <a:avLst/>
            <a:gdLst/>
            <a:ahLst/>
            <a:cxnLst/>
            <a:rect l="l" t="t" r="r" b="b"/>
            <a:pathLst>
              <a:path w="58983" h="34046" extrusionOk="0">
                <a:moveTo>
                  <a:pt x="11649" y="1"/>
                </a:moveTo>
                <a:cubicBezTo>
                  <a:pt x="11530" y="1"/>
                  <a:pt x="11410" y="15"/>
                  <a:pt x="11291" y="46"/>
                </a:cubicBezTo>
                <a:cubicBezTo>
                  <a:pt x="10814" y="230"/>
                  <a:pt x="10411" y="559"/>
                  <a:pt x="10118" y="963"/>
                </a:cubicBezTo>
                <a:lnTo>
                  <a:pt x="0" y="12327"/>
                </a:lnTo>
                <a:cubicBezTo>
                  <a:pt x="7662" y="19218"/>
                  <a:pt x="15506" y="26183"/>
                  <a:pt x="24964" y="30252"/>
                </a:cubicBezTo>
                <a:cubicBezTo>
                  <a:pt x="30870" y="32789"/>
                  <a:pt x="37293" y="34045"/>
                  <a:pt x="43716" y="34045"/>
                </a:cubicBezTo>
                <a:cubicBezTo>
                  <a:pt x="48895" y="34045"/>
                  <a:pt x="54074" y="33229"/>
                  <a:pt x="58983" y="31609"/>
                </a:cubicBezTo>
                <a:lnTo>
                  <a:pt x="58983" y="15882"/>
                </a:lnTo>
                <a:cubicBezTo>
                  <a:pt x="58470" y="15992"/>
                  <a:pt x="57883" y="16066"/>
                  <a:pt x="57260" y="16176"/>
                </a:cubicBezTo>
                <a:cubicBezTo>
                  <a:pt x="56135" y="16285"/>
                  <a:pt x="54997" y="16341"/>
                  <a:pt x="53854" y="16341"/>
                </a:cubicBezTo>
                <a:cubicBezTo>
                  <a:pt x="52315" y="16341"/>
                  <a:pt x="50768" y="16239"/>
                  <a:pt x="49232" y="16029"/>
                </a:cubicBezTo>
                <a:cubicBezTo>
                  <a:pt x="36218" y="14379"/>
                  <a:pt x="23901" y="9174"/>
                  <a:pt x="13637" y="963"/>
                </a:cubicBezTo>
                <a:cubicBezTo>
                  <a:pt x="13071" y="522"/>
                  <a:pt x="12369" y="1"/>
                  <a:pt x="11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33"/>
          <p:cNvGrpSpPr/>
          <p:nvPr/>
        </p:nvGrpSpPr>
        <p:grpSpPr>
          <a:xfrm>
            <a:off x="8450921" y="349358"/>
            <a:ext cx="509469" cy="1115124"/>
            <a:chOff x="6047340" y="4370108"/>
            <a:chExt cx="509469" cy="1115124"/>
          </a:xfrm>
        </p:grpSpPr>
        <p:sp>
          <p:nvSpPr>
            <p:cNvPr id="1154" name="Google Shape;1154;p33"/>
            <p:cNvSpPr/>
            <p:nvPr/>
          </p:nvSpPr>
          <p:spPr>
            <a:xfrm rot="300718">
              <a:off x="6408140" y="4372492"/>
              <a:ext cx="56575" cy="45769"/>
            </a:xfrm>
            <a:custGeom>
              <a:avLst/>
              <a:gdLst/>
              <a:ahLst/>
              <a:cxnLst/>
              <a:rect l="l" t="t" r="r" b="b"/>
              <a:pathLst>
                <a:path w="1356" h="1097" extrusionOk="0">
                  <a:moveTo>
                    <a:pt x="277" y="334"/>
                  </a:moveTo>
                  <a:cubicBezTo>
                    <a:pt x="261" y="384"/>
                    <a:pt x="248" y="411"/>
                    <a:pt x="243" y="411"/>
                  </a:cubicBezTo>
                  <a:cubicBezTo>
                    <a:pt x="240" y="411"/>
                    <a:pt x="243" y="390"/>
                    <a:pt x="257" y="347"/>
                  </a:cubicBezTo>
                  <a:lnTo>
                    <a:pt x="277" y="334"/>
                  </a:lnTo>
                  <a:close/>
                  <a:moveTo>
                    <a:pt x="243" y="686"/>
                  </a:moveTo>
                  <a:lnTo>
                    <a:pt x="243" y="686"/>
                  </a:lnTo>
                  <a:cubicBezTo>
                    <a:pt x="248" y="686"/>
                    <a:pt x="261" y="713"/>
                    <a:pt x="277" y="764"/>
                  </a:cubicBezTo>
                  <a:lnTo>
                    <a:pt x="277" y="764"/>
                  </a:lnTo>
                  <a:lnTo>
                    <a:pt x="257" y="750"/>
                  </a:lnTo>
                  <a:cubicBezTo>
                    <a:pt x="243" y="707"/>
                    <a:pt x="240" y="686"/>
                    <a:pt x="243" y="686"/>
                  </a:cubicBezTo>
                  <a:close/>
                  <a:moveTo>
                    <a:pt x="846" y="1"/>
                  </a:moveTo>
                  <a:cubicBezTo>
                    <a:pt x="811" y="1"/>
                    <a:pt x="774" y="6"/>
                    <a:pt x="734" y="17"/>
                  </a:cubicBezTo>
                  <a:cubicBezTo>
                    <a:pt x="660" y="17"/>
                    <a:pt x="550" y="54"/>
                    <a:pt x="477" y="90"/>
                  </a:cubicBezTo>
                  <a:cubicBezTo>
                    <a:pt x="418" y="120"/>
                    <a:pt x="360" y="172"/>
                    <a:pt x="320" y="230"/>
                  </a:cubicBezTo>
                  <a:lnTo>
                    <a:pt x="320" y="230"/>
                  </a:lnTo>
                  <a:cubicBezTo>
                    <a:pt x="299" y="234"/>
                    <a:pt x="278" y="237"/>
                    <a:pt x="257" y="237"/>
                  </a:cubicBezTo>
                  <a:cubicBezTo>
                    <a:pt x="110" y="274"/>
                    <a:pt x="0" y="384"/>
                    <a:pt x="0" y="530"/>
                  </a:cubicBezTo>
                  <a:cubicBezTo>
                    <a:pt x="0" y="714"/>
                    <a:pt x="110" y="824"/>
                    <a:pt x="257" y="860"/>
                  </a:cubicBezTo>
                  <a:cubicBezTo>
                    <a:pt x="284" y="860"/>
                    <a:pt x="311" y="865"/>
                    <a:pt x="337" y="871"/>
                  </a:cubicBezTo>
                  <a:lnTo>
                    <a:pt x="337" y="871"/>
                  </a:lnTo>
                  <a:cubicBezTo>
                    <a:pt x="385" y="927"/>
                    <a:pt x="420" y="978"/>
                    <a:pt x="477" y="1007"/>
                  </a:cubicBezTo>
                  <a:cubicBezTo>
                    <a:pt x="550" y="1044"/>
                    <a:pt x="660" y="1080"/>
                    <a:pt x="734" y="1080"/>
                  </a:cubicBezTo>
                  <a:cubicBezTo>
                    <a:pt x="774" y="1091"/>
                    <a:pt x="811" y="1096"/>
                    <a:pt x="846" y="1096"/>
                  </a:cubicBezTo>
                  <a:cubicBezTo>
                    <a:pt x="1356" y="1096"/>
                    <a:pt x="1356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3"/>
            <p:cNvSpPr/>
            <p:nvPr/>
          </p:nvSpPr>
          <p:spPr>
            <a:xfrm rot="300718">
              <a:off x="6496687" y="4605195"/>
              <a:ext cx="58161" cy="47438"/>
            </a:xfrm>
            <a:custGeom>
              <a:avLst/>
              <a:gdLst/>
              <a:ahLst/>
              <a:cxnLst/>
              <a:rect l="l" t="t" r="r" b="b"/>
              <a:pathLst>
                <a:path w="1394" h="1137" extrusionOk="0">
                  <a:moveTo>
                    <a:pt x="697" y="0"/>
                  </a:moveTo>
                  <a:cubicBezTo>
                    <a:pt x="0" y="73"/>
                    <a:pt x="0" y="1063"/>
                    <a:pt x="697" y="1137"/>
                  </a:cubicBezTo>
                  <a:cubicBezTo>
                    <a:pt x="1393" y="1063"/>
                    <a:pt x="1393" y="73"/>
                    <a:pt x="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3"/>
            <p:cNvSpPr/>
            <p:nvPr/>
          </p:nvSpPr>
          <p:spPr>
            <a:xfrm rot="300718">
              <a:off x="6220638" y="4506898"/>
              <a:ext cx="84153" cy="62750"/>
            </a:xfrm>
            <a:custGeom>
              <a:avLst/>
              <a:gdLst/>
              <a:ahLst/>
              <a:cxnLst/>
              <a:rect l="l" t="t" r="r" b="b"/>
              <a:pathLst>
                <a:path w="2017" h="1504" extrusionOk="0">
                  <a:moveTo>
                    <a:pt x="1027" y="1"/>
                  </a:moveTo>
                  <a:cubicBezTo>
                    <a:pt x="0" y="1"/>
                    <a:pt x="0" y="1504"/>
                    <a:pt x="1027" y="1504"/>
                  </a:cubicBezTo>
                  <a:cubicBezTo>
                    <a:pt x="2017" y="1504"/>
                    <a:pt x="2017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3"/>
            <p:cNvSpPr/>
            <p:nvPr/>
          </p:nvSpPr>
          <p:spPr>
            <a:xfrm rot="300718">
              <a:off x="6319461" y="4766607"/>
              <a:ext cx="67339" cy="55115"/>
            </a:xfrm>
            <a:custGeom>
              <a:avLst/>
              <a:gdLst/>
              <a:ahLst/>
              <a:cxnLst/>
              <a:rect l="l" t="t" r="r" b="b"/>
              <a:pathLst>
                <a:path w="1614" h="1321" extrusionOk="0">
                  <a:moveTo>
                    <a:pt x="807" y="1"/>
                  </a:moveTo>
                  <a:cubicBezTo>
                    <a:pt x="0" y="38"/>
                    <a:pt x="0" y="1247"/>
                    <a:pt x="807" y="1321"/>
                  </a:cubicBezTo>
                  <a:cubicBezTo>
                    <a:pt x="1613" y="1247"/>
                    <a:pt x="1613" y="38"/>
                    <a:pt x="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3"/>
            <p:cNvSpPr/>
            <p:nvPr/>
          </p:nvSpPr>
          <p:spPr>
            <a:xfrm rot="300718">
              <a:off x="6145935" y="4818950"/>
              <a:ext cx="67298" cy="56659"/>
            </a:xfrm>
            <a:custGeom>
              <a:avLst/>
              <a:gdLst/>
              <a:ahLst/>
              <a:cxnLst/>
              <a:rect l="l" t="t" r="r" b="b"/>
              <a:pathLst>
                <a:path w="1613" h="1358" extrusionOk="0">
                  <a:moveTo>
                    <a:pt x="806" y="1"/>
                  </a:moveTo>
                  <a:cubicBezTo>
                    <a:pt x="0" y="74"/>
                    <a:pt x="0" y="1284"/>
                    <a:pt x="806" y="1357"/>
                  </a:cubicBezTo>
                  <a:cubicBezTo>
                    <a:pt x="1613" y="1284"/>
                    <a:pt x="1613" y="74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 rot="300718">
              <a:off x="6215837" y="4953860"/>
              <a:ext cx="62750" cy="47438"/>
            </a:xfrm>
            <a:custGeom>
              <a:avLst/>
              <a:gdLst/>
              <a:ahLst/>
              <a:cxnLst/>
              <a:rect l="l" t="t" r="r" b="b"/>
              <a:pathLst>
                <a:path w="1504" h="1137" extrusionOk="0">
                  <a:moveTo>
                    <a:pt x="734" y="0"/>
                  </a:moveTo>
                  <a:cubicBezTo>
                    <a:pt x="1" y="0"/>
                    <a:pt x="1" y="1136"/>
                    <a:pt x="734" y="1136"/>
                  </a:cubicBezTo>
                  <a:cubicBezTo>
                    <a:pt x="1504" y="1136"/>
                    <a:pt x="1504" y="0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 rot="300718">
              <a:off x="6133607" y="5101773"/>
              <a:ext cx="64252" cy="52027"/>
            </a:xfrm>
            <a:custGeom>
              <a:avLst/>
              <a:gdLst/>
              <a:ahLst/>
              <a:cxnLst/>
              <a:rect l="l" t="t" r="r" b="b"/>
              <a:pathLst>
                <a:path w="1540" h="1247" extrusionOk="0">
                  <a:moveTo>
                    <a:pt x="770" y="1"/>
                  </a:moveTo>
                  <a:cubicBezTo>
                    <a:pt x="0" y="74"/>
                    <a:pt x="0" y="1210"/>
                    <a:pt x="770" y="1247"/>
                  </a:cubicBezTo>
                  <a:cubicBezTo>
                    <a:pt x="1540" y="1210"/>
                    <a:pt x="1540" y="74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 rot="300718">
              <a:off x="6073120" y="5267021"/>
              <a:ext cx="67339" cy="50525"/>
            </a:xfrm>
            <a:custGeom>
              <a:avLst/>
              <a:gdLst/>
              <a:ahLst/>
              <a:cxnLst/>
              <a:rect l="l" t="t" r="r" b="b"/>
              <a:pathLst>
                <a:path w="1614" h="1211" extrusionOk="0">
                  <a:moveTo>
                    <a:pt x="807" y="1"/>
                  </a:moveTo>
                  <a:cubicBezTo>
                    <a:pt x="1" y="1"/>
                    <a:pt x="1" y="1210"/>
                    <a:pt x="807" y="1210"/>
                  </a:cubicBezTo>
                  <a:cubicBezTo>
                    <a:pt x="1613" y="1210"/>
                    <a:pt x="1613" y="1"/>
                    <a:pt x="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 rot="300718">
              <a:off x="6049292" y="5435144"/>
              <a:ext cx="62750" cy="47438"/>
            </a:xfrm>
            <a:custGeom>
              <a:avLst/>
              <a:gdLst/>
              <a:ahLst/>
              <a:cxnLst/>
              <a:rect l="l" t="t" r="r" b="b"/>
              <a:pathLst>
                <a:path w="1504" h="1137" extrusionOk="0">
                  <a:moveTo>
                    <a:pt x="770" y="1"/>
                  </a:moveTo>
                  <a:cubicBezTo>
                    <a:pt x="1" y="1"/>
                    <a:pt x="1" y="1137"/>
                    <a:pt x="770" y="1137"/>
                  </a:cubicBezTo>
                  <a:cubicBezTo>
                    <a:pt x="1504" y="1137"/>
                    <a:pt x="1504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33"/>
          <p:cNvGrpSpPr/>
          <p:nvPr/>
        </p:nvGrpSpPr>
        <p:grpSpPr>
          <a:xfrm rot="1484420" flipH="1">
            <a:off x="8260920" y="3435803"/>
            <a:ext cx="1375027" cy="1242056"/>
            <a:chOff x="-533296" y="1085932"/>
            <a:chExt cx="1375048" cy="1242075"/>
          </a:xfrm>
        </p:grpSpPr>
        <p:sp>
          <p:nvSpPr>
            <p:cNvPr id="1164" name="Google Shape;1164;p33"/>
            <p:cNvSpPr/>
            <p:nvPr/>
          </p:nvSpPr>
          <p:spPr>
            <a:xfrm rot="4168206">
              <a:off x="-341588" y="1179438"/>
              <a:ext cx="931211" cy="1055062"/>
            </a:xfrm>
            <a:custGeom>
              <a:avLst/>
              <a:gdLst/>
              <a:ahLst/>
              <a:cxnLst/>
              <a:rect l="l" t="t" r="r" b="b"/>
              <a:pathLst>
                <a:path w="37248" h="42202" extrusionOk="0">
                  <a:moveTo>
                    <a:pt x="2456" y="1880"/>
                  </a:moveTo>
                  <a:lnTo>
                    <a:pt x="10047" y="6560"/>
                  </a:lnTo>
                  <a:lnTo>
                    <a:pt x="14885" y="9529"/>
                  </a:lnTo>
                  <a:cubicBezTo>
                    <a:pt x="16425" y="10482"/>
                    <a:pt x="18001" y="11362"/>
                    <a:pt x="19468" y="12425"/>
                  </a:cubicBezTo>
                  <a:cubicBezTo>
                    <a:pt x="20170" y="12905"/>
                    <a:pt x="20817" y="13451"/>
                    <a:pt x="21402" y="14058"/>
                  </a:cubicBezTo>
                  <a:lnTo>
                    <a:pt x="21402" y="14058"/>
                  </a:lnTo>
                  <a:cubicBezTo>
                    <a:pt x="18808" y="12956"/>
                    <a:pt x="16269" y="11697"/>
                    <a:pt x="13822" y="10299"/>
                  </a:cubicBezTo>
                  <a:cubicBezTo>
                    <a:pt x="10743" y="8502"/>
                    <a:pt x="7810" y="6450"/>
                    <a:pt x="5061" y="4177"/>
                  </a:cubicBezTo>
                  <a:cubicBezTo>
                    <a:pt x="4159" y="3442"/>
                    <a:pt x="3293" y="2672"/>
                    <a:pt x="2456" y="1880"/>
                  </a:cubicBezTo>
                  <a:close/>
                  <a:moveTo>
                    <a:pt x="415" y="1"/>
                  </a:moveTo>
                  <a:cubicBezTo>
                    <a:pt x="179" y="1"/>
                    <a:pt x="0" y="295"/>
                    <a:pt x="186" y="511"/>
                  </a:cubicBezTo>
                  <a:cubicBezTo>
                    <a:pt x="2752" y="3040"/>
                    <a:pt x="5501" y="5350"/>
                    <a:pt x="8434" y="7476"/>
                  </a:cubicBezTo>
                  <a:cubicBezTo>
                    <a:pt x="11366" y="9565"/>
                    <a:pt x="14482" y="11435"/>
                    <a:pt x="17745" y="13011"/>
                  </a:cubicBezTo>
                  <a:cubicBezTo>
                    <a:pt x="19190" y="13719"/>
                    <a:pt x="20684" y="14380"/>
                    <a:pt x="22205" y="14974"/>
                  </a:cubicBezTo>
                  <a:lnTo>
                    <a:pt x="22205" y="14974"/>
                  </a:lnTo>
                  <a:cubicBezTo>
                    <a:pt x="22470" y="15307"/>
                    <a:pt x="22718" y="15655"/>
                    <a:pt x="22950" y="16017"/>
                  </a:cubicBezTo>
                  <a:cubicBezTo>
                    <a:pt x="23903" y="17484"/>
                    <a:pt x="24673" y="19097"/>
                    <a:pt x="25480" y="20673"/>
                  </a:cubicBezTo>
                  <a:cubicBezTo>
                    <a:pt x="27276" y="24045"/>
                    <a:pt x="29036" y="27381"/>
                    <a:pt x="30832" y="30754"/>
                  </a:cubicBezTo>
                  <a:cubicBezTo>
                    <a:pt x="32628" y="34126"/>
                    <a:pt x="34388" y="37499"/>
                    <a:pt x="36221" y="40871"/>
                  </a:cubicBezTo>
                  <a:lnTo>
                    <a:pt x="36917" y="42118"/>
                  </a:lnTo>
                  <a:cubicBezTo>
                    <a:pt x="36941" y="42177"/>
                    <a:pt x="36988" y="42202"/>
                    <a:pt x="37037" y="42202"/>
                  </a:cubicBezTo>
                  <a:cubicBezTo>
                    <a:pt x="37138" y="42202"/>
                    <a:pt x="37248" y="42095"/>
                    <a:pt x="37174" y="41971"/>
                  </a:cubicBezTo>
                  <a:lnTo>
                    <a:pt x="37174" y="41971"/>
                  </a:lnTo>
                  <a:lnTo>
                    <a:pt x="37174" y="42008"/>
                  </a:lnTo>
                  <a:cubicBezTo>
                    <a:pt x="35451" y="38562"/>
                    <a:pt x="33691" y="35153"/>
                    <a:pt x="31932" y="31744"/>
                  </a:cubicBezTo>
                  <a:cubicBezTo>
                    <a:pt x="30135" y="28298"/>
                    <a:pt x="28376" y="24925"/>
                    <a:pt x="26579" y="21516"/>
                  </a:cubicBezTo>
                  <a:cubicBezTo>
                    <a:pt x="25736" y="19866"/>
                    <a:pt x="24930" y="18253"/>
                    <a:pt x="24050" y="16640"/>
                  </a:cubicBezTo>
                  <a:cubicBezTo>
                    <a:pt x="23811" y="16205"/>
                    <a:pt x="23549" y="15783"/>
                    <a:pt x="23266" y="15375"/>
                  </a:cubicBezTo>
                  <a:lnTo>
                    <a:pt x="23266" y="15375"/>
                  </a:lnTo>
                  <a:cubicBezTo>
                    <a:pt x="23283" y="15382"/>
                    <a:pt x="23300" y="15388"/>
                    <a:pt x="23317" y="15394"/>
                  </a:cubicBezTo>
                  <a:cubicBezTo>
                    <a:pt x="23345" y="15405"/>
                    <a:pt x="23372" y="15409"/>
                    <a:pt x="23397" y="15409"/>
                  </a:cubicBezTo>
                  <a:cubicBezTo>
                    <a:pt x="23634" y="15409"/>
                    <a:pt x="23725" y="14980"/>
                    <a:pt x="23427" y="14881"/>
                  </a:cubicBezTo>
                  <a:cubicBezTo>
                    <a:pt x="23176" y="14783"/>
                    <a:pt x="22926" y="14684"/>
                    <a:pt x="22676" y="14584"/>
                  </a:cubicBezTo>
                  <a:lnTo>
                    <a:pt x="22676" y="14584"/>
                  </a:lnTo>
                  <a:cubicBezTo>
                    <a:pt x="22149" y="13924"/>
                    <a:pt x="21565" y="13311"/>
                    <a:pt x="20934" y="12755"/>
                  </a:cubicBezTo>
                  <a:cubicBezTo>
                    <a:pt x="19504" y="11692"/>
                    <a:pt x="18038" y="10739"/>
                    <a:pt x="16498" y="9859"/>
                  </a:cubicBezTo>
                  <a:lnTo>
                    <a:pt x="11586" y="6816"/>
                  </a:lnTo>
                  <a:lnTo>
                    <a:pt x="1762" y="804"/>
                  </a:lnTo>
                  <a:lnTo>
                    <a:pt x="651" y="97"/>
                  </a:lnTo>
                  <a:lnTo>
                    <a:pt x="651" y="97"/>
                  </a:lnTo>
                  <a:cubicBezTo>
                    <a:pt x="643" y="89"/>
                    <a:pt x="634" y="80"/>
                    <a:pt x="625" y="71"/>
                  </a:cubicBezTo>
                  <a:lnTo>
                    <a:pt x="621" y="78"/>
                  </a:lnTo>
                  <a:lnTo>
                    <a:pt x="552" y="34"/>
                  </a:lnTo>
                  <a:cubicBezTo>
                    <a:pt x="506" y="11"/>
                    <a:pt x="459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 rot="4168206">
              <a:off x="272267" y="1721801"/>
              <a:ext cx="38525" cy="261803"/>
            </a:xfrm>
            <a:custGeom>
              <a:avLst/>
              <a:gdLst/>
              <a:ahLst/>
              <a:cxnLst/>
              <a:rect l="l" t="t" r="r" b="b"/>
              <a:pathLst>
                <a:path w="1541" h="10472" extrusionOk="0">
                  <a:moveTo>
                    <a:pt x="757" y="1375"/>
                  </a:moveTo>
                  <a:lnTo>
                    <a:pt x="757" y="1375"/>
                  </a:lnTo>
                  <a:cubicBezTo>
                    <a:pt x="970" y="2562"/>
                    <a:pt x="1029" y="3765"/>
                    <a:pt x="917" y="4968"/>
                  </a:cubicBezTo>
                  <a:cubicBezTo>
                    <a:pt x="844" y="5738"/>
                    <a:pt x="697" y="6544"/>
                    <a:pt x="514" y="7314"/>
                  </a:cubicBezTo>
                  <a:cubicBezTo>
                    <a:pt x="513" y="7317"/>
                    <a:pt x="512" y="7320"/>
                    <a:pt x="510" y="7323"/>
                  </a:cubicBezTo>
                  <a:lnTo>
                    <a:pt x="510" y="7323"/>
                  </a:lnTo>
                  <a:cubicBezTo>
                    <a:pt x="464" y="6662"/>
                    <a:pt x="441" y="5968"/>
                    <a:pt x="441" y="5298"/>
                  </a:cubicBezTo>
                  <a:cubicBezTo>
                    <a:pt x="441" y="3984"/>
                    <a:pt x="552" y="2671"/>
                    <a:pt x="757" y="1375"/>
                  </a:cubicBezTo>
                  <a:close/>
                  <a:moveTo>
                    <a:pt x="734" y="1"/>
                  </a:moveTo>
                  <a:cubicBezTo>
                    <a:pt x="642" y="1"/>
                    <a:pt x="551" y="56"/>
                    <a:pt x="514" y="166"/>
                  </a:cubicBezTo>
                  <a:cubicBezTo>
                    <a:pt x="148" y="1852"/>
                    <a:pt x="1" y="3575"/>
                    <a:pt x="38" y="5298"/>
                  </a:cubicBezTo>
                  <a:cubicBezTo>
                    <a:pt x="38" y="6141"/>
                    <a:pt x="74" y="7021"/>
                    <a:pt x="184" y="7864"/>
                  </a:cubicBezTo>
                  <a:cubicBezTo>
                    <a:pt x="197" y="8014"/>
                    <a:pt x="211" y="8163"/>
                    <a:pt x="228" y="8311"/>
                  </a:cubicBezTo>
                  <a:lnTo>
                    <a:pt x="228" y="8311"/>
                  </a:lnTo>
                  <a:cubicBezTo>
                    <a:pt x="152" y="8732"/>
                    <a:pt x="127" y="9159"/>
                    <a:pt x="148" y="9587"/>
                  </a:cubicBezTo>
                  <a:cubicBezTo>
                    <a:pt x="148" y="9752"/>
                    <a:pt x="267" y="9834"/>
                    <a:pt x="386" y="9834"/>
                  </a:cubicBezTo>
                  <a:cubicBezTo>
                    <a:pt x="424" y="9834"/>
                    <a:pt x="461" y="9826"/>
                    <a:pt x="495" y="9809"/>
                  </a:cubicBezTo>
                  <a:lnTo>
                    <a:pt x="495" y="9809"/>
                  </a:lnTo>
                  <a:cubicBezTo>
                    <a:pt x="545" y="10006"/>
                    <a:pt x="600" y="10201"/>
                    <a:pt x="661" y="10393"/>
                  </a:cubicBezTo>
                  <a:cubicBezTo>
                    <a:pt x="678" y="10444"/>
                    <a:pt x="726" y="10472"/>
                    <a:pt x="774" y="10472"/>
                  </a:cubicBezTo>
                  <a:cubicBezTo>
                    <a:pt x="828" y="10472"/>
                    <a:pt x="881" y="10435"/>
                    <a:pt x="881" y="10357"/>
                  </a:cubicBezTo>
                  <a:lnTo>
                    <a:pt x="881" y="10320"/>
                  </a:lnTo>
                  <a:cubicBezTo>
                    <a:pt x="822" y="9889"/>
                    <a:pt x="753" y="9449"/>
                    <a:pt x="690" y="9003"/>
                  </a:cubicBezTo>
                  <a:lnTo>
                    <a:pt x="690" y="9003"/>
                  </a:lnTo>
                  <a:cubicBezTo>
                    <a:pt x="773" y="8393"/>
                    <a:pt x="897" y="7788"/>
                    <a:pt x="1064" y="7204"/>
                  </a:cubicBezTo>
                  <a:cubicBezTo>
                    <a:pt x="1247" y="6434"/>
                    <a:pt x="1357" y="5664"/>
                    <a:pt x="1431" y="4858"/>
                  </a:cubicBezTo>
                  <a:cubicBezTo>
                    <a:pt x="1541" y="3282"/>
                    <a:pt x="1357" y="1705"/>
                    <a:pt x="954" y="166"/>
                  </a:cubicBezTo>
                  <a:cubicBezTo>
                    <a:pt x="917" y="56"/>
                    <a:pt x="826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 rot="4168206">
              <a:off x="2238" y="1645005"/>
              <a:ext cx="336904" cy="244378"/>
            </a:xfrm>
            <a:custGeom>
              <a:avLst/>
              <a:gdLst/>
              <a:ahLst/>
              <a:cxnLst/>
              <a:rect l="l" t="t" r="r" b="b"/>
              <a:pathLst>
                <a:path w="13476" h="9775" extrusionOk="0">
                  <a:moveTo>
                    <a:pt x="1793" y="925"/>
                  </a:moveTo>
                  <a:cubicBezTo>
                    <a:pt x="5163" y="1974"/>
                    <a:pt x="8204" y="3873"/>
                    <a:pt x="10574" y="6498"/>
                  </a:cubicBezTo>
                  <a:cubicBezTo>
                    <a:pt x="11302" y="7259"/>
                    <a:pt x="11940" y="8080"/>
                    <a:pt x="12516" y="8961"/>
                  </a:cubicBezTo>
                  <a:lnTo>
                    <a:pt x="12516" y="8961"/>
                  </a:lnTo>
                  <a:cubicBezTo>
                    <a:pt x="8852" y="7596"/>
                    <a:pt x="6232" y="4636"/>
                    <a:pt x="3315" y="2136"/>
                  </a:cubicBezTo>
                  <a:cubicBezTo>
                    <a:pt x="2828" y="1710"/>
                    <a:pt x="2319" y="1306"/>
                    <a:pt x="1793" y="925"/>
                  </a:cubicBezTo>
                  <a:close/>
                  <a:moveTo>
                    <a:pt x="12920" y="9101"/>
                  </a:moveTo>
                  <a:lnTo>
                    <a:pt x="12923" y="9105"/>
                  </a:lnTo>
                  <a:lnTo>
                    <a:pt x="12923" y="9105"/>
                  </a:lnTo>
                  <a:cubicBezTo>
                    <a:pt x="12923" y="9104"/>
                    <a:pt x="12922" y="9104"/>
                    <a:pt x="12921" y="9104"/>
                  </a:cubicBezTo>
                  <a:lnTo>
                    <a:pt x="12921" y="9104"/>
                  </a:lnTo>
                  <a:cubicBezTo>
                    <a:pt x="12921" y="9103"/>
                    <a:pt x="12920" y="9102"/>
                    <a:pt x="12920" y="9101"/>
                  </a:cubicBezTo>
                  <a:close/>
                  <a:moveTo>
                    <a:pt x="386" y="1"/>
                  </a:moveTo>
                  <a:cubicBezTo>
                    <a:pt x="136" y="1"/>
                    <a:pt x="1" y="355"/>
                    <a:pt x="236" y="523"/>
                  </a:cubicBezTo>
                  <a:cubicBezTo>
                    <a:pt x="3829" y="2686"/>
                    <a:pt x="6321" y="6132"/>
                    <a:pt x="9877" y="8331"/>
                  </a:cubicBezTo>
                  <a:cubicBezTo>
                    <a:pt x="10830" y="8954"/>
                    <a:pt x="11857" y="9431"/>
                    <a:pt x="12956" y="9761"/>
                  </a:cubicBezTo>
                  <a:cubicBezTo>
                    <a:pt x="12991" y="9770"/>
                    <a:pt x="13023" y="9774"/>
                    <a:pt x="13054" y="9774"/>
                  </a:cubicBezTo>
                  <a:cubicBezTo>
                    <a:pt x="13381" y="9774"/>
                    <a:pt x="13475" y="9275"/>
                    <a:pt x="13140" y="9174"/>
                  </a:cubicBezTo>
                  <a:cubicBezTo>
                    <a:pt x="13073" y="9153"/>
                    <a:pt x="13007" y="9132"/>
                    <a:pt x="12941" y="9110"/>
                  </a:cubicBezTo>
                  <a:lnTo>
                    <a:pt x="12941" y="9110"/>
                  </a:lnTo>
                  <a:cubicBezTo>
                    <a:pt x="10851" y="5494"/>
                    <a:pt x="7631" y="2682"/>
                    <a:pt x="3792" y="1073"/>
                  </a:cubicBezTo>
                  <a:cubicBezTo>
                    <a:pt x="2692" y="633"/>
                    <a:pt x="1592" y="266"/>
                    <a:pt x="456" y="10"/>
                  </a:cubicBezTo>
                  <a:cubicBezTo>
                    <a:pt x="432" y="4"/>
                    <a:pt x="409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 rot="4168206">
              <a:off x="172075" y="1815443"/>
              <a:ext cx="52251" cy="329404"/>
            </a:xfrm>
            <a:custGeom>
              <a:avLst/>
              <a:gdLst/>
              <a:ahLst/>
              <a:cxnLst/>
              <a:rect l="l" t="t" r="r" b="b"/>
              <a:pathLst>
                <a:path w="2090" h="13176" extrusionOk="0">
                  <a:moveTo>
                    <a:pt x="897" y="1697"/>
                  </a:moveTo>
                  <a:cubicBezTo>
                    <a:pt x="1435" y="4326"/>
                    <a:pt x="1524" y="7020"/>
                    <a:pt x="1210" y="9687"/>
                  </a:cubicBezTo>
                  <a:cubicBezTo>
                    <a:pt x="1147" y="10271"/>
                    <a:pt x="1049" y="10854"/>
                    <a:pt x="936" y="11438"/>
                  </a:cubicBezTo>
                  <a:lnTo>
                    <a:pt x="936" y="11438"/>
                  </a:lnTo>
                  <a:cubicBezTo>
                    <a:pt x="827" y="10793"/>
                    <a:pt x="729" y="10148"/>
                    <a:pt x="660" y="9504"/>
                  </a:cubicBezTo>
                  <a:cubicBezTo>
                    <a:pt x="587" y="8514"/>
                    <a:pt x="513" y="7488"/>
                    <a:pt x="513" y="6461"/>
                  </a:cubicBezTo>
                  <a:cubicBezTo>
                    <a:pt x="513" y="4862"/>
                    <a:pt x="647" y="3262"/>
                    <a:pt x="897" y="1697"/>
                  </a:cubicBezTo>
                  <a:close/>
                  <a:moveTo>
                    <a:pt x="880" y="0"/>
                  </a:moveTo>
                  <a:cubicBezTo>
                    <a:pt x="770" y="0"/>
                    <a:pt x="660" y="64"/>
                    <a:pt x="623" y="193"/>
                  </a:cubicBezTo>
                  <a:cubicBezTo>
                    <a:pt x="184" y="2246"/>
                    <a:pt x="0" y="4335"/>
                    <a:pt x="0" y="6461"/>
                  </a:cubicBezTo>
                  <a:cubicBezTo>
                    <a:pt x="0" y="8514"/>
                    <a:pt x="212" y="10566"/>
                    <a:pt x="706" y="12550"/>
                  </a:cubicBezTo>
                  <a:lnTo>
                    <a:pt x="706" y="12550"/>
                  </a:lnTo>
                  <a:cubicBezTo>
                    <a:pt x="691" y="12622"/>
                    <a:pt x="676" y="12694"/>
                    <a:pt x="660" y="12766"/>
                  </a:cubicBezTo>
                  <a:cubicBezTo>
                    <a:pt x="593" y="13012"/>
                    <a:pt x="784" y="13176"/>
                    <a:pt x="969" y="13176"/>
                  </a:cubicBezTo>
                  <a:cubicBezTo>
                    <a:pt x="1087" y="13176"/>
                    <a:pt x="1204" y="13108"/>
                    <a:pt x="1247" y="12950"/>
                  </a:cubicBezTo>
                  <a:cubicBezTo>
                    <a:pt x="1833" y="10860"/>
                    <a:pt x="2090" y="8697"/>
                    <a:pt x="2016" y="6571"/>
                  </a:cubicBezTo>
                  <a:cubicBezTo>
                    <a:pt x="1980" y="4408"/>
                    <a:pt x="1686" y="2282"/>
                    <a:pt x="1137" y="193"/>
                  </a:cubicBezTo>
                  <a:cubicBezTo>
                    <a:pt x="1100" y="64"/>
                    <a:pt x="990" y="0"/>
                    <a:pt x="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 rot="4168206">
              <a:off x="392956" y="1280242"/>
              <a:ext cx="236053" cy="618007"/>
            </a:xfrm>
            <a:custGeom>
              <a:avLst/>
              <a:gdLst/>
              <a:ahLst/>
              <a:cxnLst/>
              <a:rect l="l" t="t" r="r" b="b"/>
              <a:pathLst>
                <a:path w="9442" h="24720" extrusionOk="0">
                  <a:moveTo>
                    <a:pt x="1334" y="1388"/>
                  </a:moveTo>
                  <a:cubicBezTo>
                    <a:pt x="2725" y="4292"/>
                    <a:pt x="4104" y="7184"/>
                    <a:pt x="5096" y="10225"/>
                  </a:cubicBezTo>
                  <a:cubicBezTo>
                    <a:pt x="5645" y="11875"/>
                    <a:pt x="6049" y="13598"/>
                    <a:pt x="6342" y="15358"/>
                  </a:cubicBezTo>
                  <a:cubicBezTo>
                    <a:pt x="6546" y="16787"/>
                    <a:pt x="6624" y="18248"/>
                    <a:pt x="6839" y="19681"/>
                  </a:cubicBezTo>
                  <a:lnTo>
                    <a:pt x="6839" y="19681"/>
                  </a:lnTo>
                  <a:cubicBezTo>
                    <a:pt x="6595" y="19180"/>
                    <a:pt x="6306" y="18693"/>
                    <a:pt x="6012" y="18217"/>
                  </a:cubicBezTo>
                  <a:cubicBezTo>
                    <a:pt x="5169" y="16934"/>
                    <a:pt x="4436" y="15614"/>
                    <a:pt x="3776" y="14221"/>
                  </a:cubicBezTo>
                  <a:cubicBezTo>
                    <a:pt x="2456" y="11472"/>
                    <a:pt x="1613" y="8502"/>
                    <a:pt x="1320" y="5497"/>
                  </a:cubicBezTo>
                  <a:cubicBezTo>
                    <a:pt x="1173" y="4121"/>
                    <a:pt x="1191" y="2745"/>
                    <a:pt x="1334" y="1388"/>
                  </a:cubicBezTo>
                  <a:close/>
                  <a:moveTo>
                    <a:pt x="1153" y="0"/>
                  </a:moveTo>
                  <a:cubicBezTo>
                    <a:pt x="1009" y="0"/>
                    <a:pt x="864" y="75"/>
                    <a:pt x="843" y="218"/>
                  </a:cubicBezTo>
                  <a:cubicBezTo>
                    <a:pt x="0" y="6266"/>
                    <a:pt x="1760" y="12498"/>
                    <a:pt x="5059" y="17630"/>
                  </a:cubicBezTo>
                  <a:cubicBezTo>
                    <a:pt x="5975" y="19060"/>
                    <a:pt x="7185" y="20490"/>
                    <a:pt x="7295" y="22286"/>
                  </a:cubicBezTo>
                  <a:cubicBezTo>
                    <a:pt x="7295" y="22359"/>
                    <a:pt x="7350" y="22396"/>
                    <a:pt x="7405" y="22396"/>
                  </a:cubicBezTo>
                  <a:cubicBezTo>
                    <a:pt x="7425" y="22396"/>
                    <a:pt x="7444" y="22391"/>
                    <a:pt x="7462" y="22382"/>
                  </a:cubicBezTo>
                  <a:lnTo>
                    <a:pt x="7462" y="22382"/>
                  </a:lnTo>
                  <a:cubicBezTo>
                    <a:pt x="7467" y="22399"/>
                    <a:pt x="7473" y="22416"/>
                    <a:pt x="7478" y="22433"/>
                  </a:cubicBezTo>
                  <a:cubicBezTo>
                    <a:pt x="7808" y="23239"/>
                    <a:pt x="8248" y="23972"/>
                    <a:pt x="8798" y="24632"/>
                  </a:cubicBezTo>
                  <a:cubicBezTo>
                    <a:pt x="8851" y="24693"/>
                    <a:pt x="8918" y="24719"/>
                    <a:pt x="8987" y="24719"/>
                  </a:cubicBezTo>
                  <a:cubicBezTo>
                    <a:pt x="9206" y="24719"/>
                    <a:pt x="9442" y="24461"/>
                    <a:pt x="9275" y="24265"/>
                  </a:cubicBezTo>
                  <a:cubicBezTo>
                    <a:pt x="8432" y="23019"/>
                    <a:pt x="7882" y="21626"/>
                    <a:pt x="7662" y="20123"/>
                  </a:cubicBezTo>
                  <a:cubicBezTo>
                    <a:pt x="7368" y="18620"/>
                    <a:pt x="7295" y="17080"/>
                    <a:pt x="7075" y="15577"/>
                  </a:cubicBezTo>
                  <a:cubicBezTo>
                    <a:pt x="6525" y="12132"/>
                    <a:pt x="5499" y="8759"/>
                    <a:pt x="3996" y="5570"/>
                  </a:cubicBezTo>
                  <a:cubicBezTo>
                    <a:pt x="3189" y="3737"/>
                    <a:pt x="2310" y="1941"/>
                    <a:pt x="1430" y="144"/>
                  </a:cubicBezTo>
                  <a:cubicBezTo>
                    <a:pt x="1381" y="47"/>
                    <a:pt x="1268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33"/>
          <p:cNvSpPr/>
          <p:nvPr/>
        </p:nvSpPr>
        <p:spPr>
          <a:xfrm rot="-2411618">
            <a:off x="-678578" y="-291364"/>
            <a:ext cx="2127190" cy="1555316"/>
          </a:xfrm>
          <a:custGeom>
            <a:avLst/>
            <a:gdLst/>
            <a:ahLst/>
            <a:cxnLst/>
            <a:rect l="l" t="t" r="r" b="b"/>
            <a:pathLst>
              <a:path w="85084" h="62210" extrusionOk="0">
                <a:moveTo>
                  <a:pt x="1" y="1"/>
                </a:moveTo>
                <a:lnTo>
                  <a:pt x="1" y="221"/>
                </a:lnTo>
                <a:lnTo>
                  <a:pt x="1064" y="1430"/>
                </a:lnTo>
                <a:cubicBezTo>
                  <a:pt x="3740" y="4400"/>
                  <a:pt x="6489" y="7479"/>
                  <a:pt x="8432" y="11035"/>
                </a:cubicBezTo>
                <a:cubicBezTo>
                  <a:pt x="10265" y="14444"/>
                  <a:pt x="11401" y="18256"/>
                  <a:pt x="12464" y="21886"/>
                </a:cubicBezTo>
                <a:cubicBezTo>
                  <a:pt x="14774" y="29987"/>
                  <a:pt x="17193" y="38345"/>
                  <a:pt x="18146" y="46850"/>
                </a:cubicBezTo>
                <a:cubicBezTo>
                  <a:pt x="18220" y="47290"/>
                  <a:pt x="18256" y="47803"/>
                  <a:pt x="18330" y="48279"/>
                </a:cubicBezTo>
                <a:cubicBezTo>
                  <a:pt x="18623" y="51065"/>
                  <a:pt x="18916" y="53961"/>
                  <a:pt x="20089" y="56527"/>
                </a:cubicBezTo>
                <a:cubicBezTo>
                  <a:pt x="20749" y="58067"/>
                  <a:pt x="21775" y="59423"/>
                  <a:pt x="23095" y="60523"/>
                </a:cubicBezTo>
                <a:cubicBezTo>
                  <a:pt x="24342" y="61549"/>
                  <a:pt x="25918" y="62136"/>
                  <a:pt x="27531" y="62209"/>
                </a:cubicBezTo>
                <a:lnTo>
                  <a:pt x="27604" y="62209"/>
                </a:lnTo>
                <a:cubicBezTo>
                  <a:pt x="31930" y="62136"/>
                  <a:pt x="34789" y="58030"/>
                  <a:pt x="37062" y="53998"/>
                </a:cubicBezTo>
                <a:cubicBezTo>
                  <a:pt x="39005" y="50515"/>
                  <a:pt x="41021" y="46886"/>
                  <a:pt x="42451" y="43001"/>
                </a:cubicBezTo>
                <a:cubicBezTo>
                  <a:pt x="43770" y="39371"/>
                  <a:pt x="44540" y="35522"/>
                  <a:pt x="45310" y="31783"/>
                </a:cubicBezTo>
                <a:cubicBezTo>
                  <a:pt x="45750" y="29620"/>
                  <a:pt x="46226" y="27348"/>
                  <a:pt x="46740" y="25148"/>
                </a:cubicBezTo>
                <a:cubicBezTo>
                  <a:pt x="46960" y="24085"/>
                  <a:pt x="47399" y="23059"/>
                  <a:pt x="48059" y="22179"/>
                </a:cubicBezTo>
                <a:cubicBezTo>
                  <a:pt x="48792" y="21336"/>
                  <a:pt x="49892" y="20859"/>
                  <a:pt x="50845" y="20419"/>
                </a:cubicBezTo>
                <a:lnTo>
                  <a:pt x="85047" y="5316"/>
                </a:lnTo>
                <a:lnTo>
                  <a:pt x="85084" y="5170"/>
                </a:lnTo>
                <a:lnTo>
                  <a:pt x="85084" y="5170"/>
                </a:lnTo>
                <a:lnTo>
                  <a:pt x="50809" y="20309"/>
                </a:lnTo>
                <a:cubicBezTo>
                  <a:pt x="49819" y="20749"/>
                  <a:pt x="48719" y="21226"/>
                  <a:pt x="47949" y="22105"/>
                </a:cubicBezTo>
                <a:cubicBezTo>
                  <a:pt x="47289" y="22985"/>
                  <a:pt x="46850" y="24012"/>
                  <a:pt x="46630" y="25111"/>
                </a:cubicBezTo>
                <a:cubicBezTo>
                  <a:pt x="46080" y="27311"/>
                  <a:pt x="45603" y="29584"/>
                  <a:pt x="45163" y="31747"/>
                </a:cubicBezTo>
                <a:cubicBezTo>
                  <a:pt x="44430" y="35486"/>
                  <a:pt x="43660" y="39335"/>
                  <a:pt x="42304" y="42964"/>
                </a:cubicBezTo>
                <a:cubicBezTo>
                  <a:pt x="40948" y="46813"/>
                  <a:pt x="38895" y="50405"/>
                  <a:pt x="36952" y="53925"/>
                </a:cubicBezTo>
                <a:cubicBezTo>
                  <a:pt x="34716" y="57920"/>
                  <a:pt x="31856" y="61989"/>
                  <a:pt x="27604" y="62026"/>
                </a:cubicBezTo>
                <a:lnTo>
                  <a:pt x="27567" y="62026"/>
                </a:lnTo>
                <a:cubicBezTo>
                  <a:pt x="25111" y="62026"/>
                  <a:pt x="21922" y="60303"/>
                  <a:pt x="20236" y="56454"/>
                </a:cubicBezTo>
                <a:cubicBezTo>
                  <a:pt x="19099" y="53888"/>
                  <a:pt x="18769" y="50992"/>
                  <a:pt x="18476" y="48206"/>
                </a:cubicBezTo>
                <a:cubicBezTo>
                  <a:pt x="18440" y="47766"/>
                  <a:pt x="18366" y="47253"/>
                  <a:pt x="18330" y="46776"/>
                </a:cubicBezTo>
                <a:cubicBezTo>
                  <a:pt x="17340" y="38272"/>
                  <a:pt x="14920" y="29914"/>
                  <a:pt x="12611" y="21812"/>
                </a:cubicBezTo>
                <a:cubicBezTo>
                  <a:pt x="11548" y="18146"/>
                  <a:pt x="10448" y="14371"/>
                  <a:pt x="8579" y="10925"/>
                </a:cubicBezTo>
                <a:cubicBezTo>
                  <a:pt x="6636" y="7369"/>
                  <a:pt x="3886" y="4290"/>
                  <a:pt x="1210" y="1320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">
    <p:bg>
      <p:bgPr>
        <a:solidFill>
          <a:schemeClr val="accent2"/>
        </a:solidFill>
        <a:effectLst/>
      </p:bgPr>
    </p:bg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42"/>
          <p:cNvSpPr/>
          <p:nvPr/>
        </p:nvSpPr>
        <p:spPr>
          <a:xfrm rot="-7669138">
            <a:off x="5872915" y="-210863"/>
            <a:ext cx="1491547" cy="885621"/>
          </a:xfrm>
          <a:custGeom>
            <a:avLst/>
            <a:gdLst/>
            <a:ahLst/>
            <a:cxnLst/>
            <a:rect l="l" t="t" r="r" b="b"/>
            <a:pathLst>
              <a:path w="52789" h="31344" extrusionOk="0">
                <a:moveTo>
                  <a:pt x="1" y="1"/>
                </a:moveTo>
                <a:lnTo>
                  <a:pt x="1" y="18587"/>
                </a:lnTo>
                <a:cubicBezTo>
                  <a:pt x="5866" y="19393"/>
                  <a:pt x="11621" y="21043"/>
                  <a:pt x="16680" y="24122"/>
                </a:cubicBezTo>
                <a:cubicBezTo>
                  <a:pt x="19759" y="25991"/>
                  <a:pt x="22509" y="28448"/>
                  <a:pt x="24671" y="31344"/>
                </a:cubicBezTo>
                <a:lnTo>
                  <a:pt x="52788" y="31344"/>
                </a:lnTo>
                <a:cubicBezTo>
                  <a:pt x="47546" y="20786"/>
                  <a:pt x="36915" y="13418"/>
                  <a:pt x="26138" y="8249"/>
                </a:cubicBezTo>
                <a:cubicBezTo>
                  <a:pt x="23498" y="6966"/>
                  <a:pt x="20786" y="5830"/>
                  <a:pt x="18073" y="4767"/>
                </a:cubicBezTo>
                <a:cubicBezTo>
                  <a:pt x="13234" y="2897"/>
                  <a:pt x="8249" y="1467"/>
                  <a:pt x="3153" y="588"/>
                </a:cubicBezTo>
                <a:cubicBezTo>
                  <a:pt x="2163" y="404"/>
                  <a:pt x="1100" y="184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42"/>
          <p:cNvSpPr/>
          <p:nvPr/>
        </p:nvSpPr>
        <p:spPr>
          <a:xfrm rot="-4157218">
            <a:off x="471306" y="2059638"/>
            <a:ext cx="1724993" cy="1024232"/>
          </a:xfrm>
          <a:custGeom>
            <a:avLst/>
            <a:gdLst/>
            <a:ahLst/>
            <a:cxnLst/>
            <a:rect l="l" t="t" r="r" b="b"/>
            <a:pathLst>
              <a:path w="52789" h="31344" extrusionOk="0">
                <a:moveTo>
                  <a:pt x="1" y="1"/>
                </a:moveTo>
                <a:lnTo>
                  <a:pt x="1" y="18587"/>
                </a:lnTo>
                <a:cubicBezTo>
                  <a:pt x="5866" y="19393"/>
                  <a:pt x="11621" y="21043"/>
                  <a:pt x="16680" y="24122"/>
                </a:cubicBezTo>
                <a:cubicBezTo>
                  <a:pt x="19759" y="25991"/>
                  <a:pt x="22509" y="28448"/>
                  <a:pt x="24671" y="31344"/>
                </a:cubicBezTo>
                <a:lnTo>
                  <a:pt x="52788" y="31344"/>
                </a:lnTo>
                <a:cubicBezTo>
                  <a:pt x="47546" y="20786"/>
                  <a:pt x="36915" y="13418"/>
                  <a:pt x="26138" y="8249"/>
                </a:cubicBezTo>
                <a:cubicBezTo>
                  <a:pt x="23498" y="6966"/>
                  <a:pt x="20786" y="5830"/>
                  <a:pt x="18073" y="4767"/>
                </a:cubicBezTo>
                <a:cubicBezTo>
                  <a:pt x="13234" y="2897"/>
                  <a:pt x="8249" y="1467"/>
                  <a:pt x="3153" y="588"/>
                </a:cubicBezTo>
                <a:cubicBezTo>
                  <a:pt x="2163" y="404"/>
                  <a:pt x="1100" y="184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42"/>
          <p:cNvSpPr/>
          <p:nvPr/>
        </p:nvSpPr>
        <p:spPr>
          <a:xfrm>
            <a:off x="-315425" y="2118600"/>
            <a:ext cx="10054934" cy="4223847"/>
          </a:xfrm>
          <a:custGeom>
            <a:avLst/>
            <a:gdLst/>
            <a:ahLst/>
            <a:cxnLst/>
            <a:rect l="l" t="t" r="r" b="b"/>
            <a:pathLst>
              <a:path w="74161" h="54326" extrusionOk="0">
                <a:moveTo>
                  <a:pt x="27432" y="1"/>
                </a:moveTo>
                <a:cubicBezTo>
                  <a:pt x="26716" y="1"/>
                  <a:pt x="26003" y="58"/>
                  <a:pt x="25295" y="191"/>
                </a:cubicBezTo>
                <a:cubicBezTo>
                  <a:pt x="20603" y="1035"/>
                  <a:pt x="17157" y="4994"/>
                  <a:pt x="14371" y="8879"/>
                </a:cubicBezTo>
                <a:cubicBezTo>
                  <a:pt x="13198" y="10566"/>
                  <a:pt x="12025" y="12252"/>
                  <a:pt x="10925" y="13975"/>
                </a:cubicBezTo>
                <a:cubicBezTo>
                  <a:pt x="10302" y="14965"/>
                  <a:pt x="9789" y="16101"/>
                  <a:pt x="9019" y="16981"/>
                </a:cubicBezTo>
                <a:cubicBezTo>
                  <a:pt x="8579" y="17457"/>
                  <a:pt x="8139" y="18007"/>
                  <a:pt x="7809" y="18594"/>
                </a:cubicBezTo>
                <a:cubicBezTo>
                  <a:pt x="6929" y="19950"/>
                  <a:pt x="6123" y="21380"/>
                  <a:pt x="5390" y="22809"/>
                </a:cubicBezTo>
                <a:cubicBezTo>
                  <a:pt x="3923" y="25705"/>
                  <a:pt x="2714" y="28711"/>
                  <a:pt x="1797" y="31827"/>
                </a:cubicBezTo>
                <a:cubicBezTo>
                  <a:pt x="661" y="35603"/>
                  <a:pt x="1" y="40002"/>
                  <a:pt x="2237" y="43265"/>
                </a:cubicBezTo>
                <a:cubicBezTo>
                  <a:pt x="3154" y="44474"/>
                  <a:pt x="4253" y="45501"/>
                  <a:pt x="5536" y="46271"/>
                </a:cubicBezTo>
                <a:cubicBezTo>
                  <a:pt x="11805" y="50523"/>
                  <a:pt x="19430" y="52246"/>
                  <a:pt x="26945" y="53236"/>
                </a:cubicBezTo>
                <a:cubicBezTo>
                  <a:pt x="32638" y="53963"/>
                  <a:pt x="38362" y="54325"/>
                  <a:pt x="44080" y="54325"/>
                </a:cubicBezTo>
                <a:cubicBezTo>
                  <a:pt x="53642" y="54325"/>
                  <a:pt x="63188" y="53311"/>
                  <a:pt x="72547" y="51293"/>
                </a:cubicBezTo>
                <a:cubicBezTo>
                  <a:pt x="73097" y="51183"/>
                  <a:pt x="73610" y="51036"/>
                  <a:pt x="74160" y="50926"/>
                </a:cubicBezTo>
                <a:lnTo>
                  <a:pt x="74160" y="4187"/>
                </a:lnTo>
                <a:lnTo>
                  <a:pt x="74014" y="4260"/>
                </a:lnTo>
                <a:cubicBezTo>
                  <a:pt x="73794" y="4407"/>
                  <a:pt x="73574" y="4517"/>
                  <a:pt x="73354" y="4627"/>
                </a:cubicBezTo>
                <a:cubicBezTo>
                  <a:pt x="71778" y="5360"/>
                  <a:pt x="69871" y="5434"/>
                  <a:pt x="68185" y="5580"/>
                </a:cubicBezTo>
                <a:cubicBezTo>
                  <a:pt x="66956" y="5667"/>
                  <a:pt x="65727" y="5708"/>
                  <a:pt x="64500" y="5708"/>
                </a:cubicBezTo>
                <a:cubicBezTo>
                  <a:pt x="62617" y="5708"/>
                  <a:pt x="60739" y="5611"/>
                  <a:pt x="58874" y="5434"/>
                </a:cubicBezTo>
                <a:cubicBezTo>
                  <a:pt x="50736" y="4700"/>
                  <a:pt x="42634" y="3344"/>
                  <a:pt x="34716" y="1291"/>
                </a:cubicBezTo>
                <a:cubicBezTo>
                  <a:pt x="32336" y="668"/>
                  <a:pt x="29868" y="1"/>
                  <a:pt x="274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42"/>
          <p:cNvSpPr txBox="1">
            <a:spLocks noGrp="1"/>
          </p:cNvSpPr>
          <p:nvPr>
            <p:ph type="ctrTitle"/>
          </p:nvPr>
        </p:nvSpPr>
        <p:spPr>
          <a:xfrm>
            <a:off x="2391150" y="955300"/>
            <a:ext cx="43617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45" name="Google Shape;1645;p42"/>
          <p:cNvSpPr txBox="1">
            <a:spLocks noGrp="1"/>
          </p:cNvSpPr>
          <p:nvPr>
            <p:ph type="subTitle" idx="1"/>
          </p:nvPr>
        </p:nvSpPr>
        <p:spPr>
          <a:xfrm>
            <a:off x="2391175" y="2621175"/>
            <a:ext cx="4361700" cy="14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42"/>
          <p:cNvSpPr/>
          <p:nvPr/>
        </p:nvSpPr>
        <p:spPr>
          <a:xfrm rot="3113721">
            <a:off x="6073616" y="-500706"/>
            <a:ext cx="3723375" cy="2889508"/>
          </a:xfrm>
          <a:custGeom>
            <a:avLst/>
            <a:gdLst/>
            <a:ahLst/>
            <a:cxnLst/>
            <a:rect l="l" t="t" r="r" b="b"/>
            <a:pathLst>
              <a:path w="85084" h="67888" extrusionOk="0">
                <a:moveTo>
                  <a:pt x="1" y="0"/>
                </a:moveTo>
                <a:lnTo>
                  <a:pt x="1" y="30903"/>
                </a:lnTo>
                <a:lnTo>
                  <a:pt x="28337" y="61109"/>
                </a:lnTo>
                <a:cubicBezTo>
                  <a:pt x="29914" y="62795"/>
                  <a:pt x="31526" y="64482"/>
                  <a:pt x="33506" y="65691"/>
                </a:cubicBezTo>
                <a:cubicBezTo>
                  <a:pt x="36362" y="67405"/>
                  <a:pt x="39723" y="67888"/>
                  <a:pt x="43095" y="67888"/>
                </a:cubicBezTo>
                <a:cubicBezTo>
                  <a:pt x="44267" y="67888"/>
                  <a:pt x="45440" y="67829"/>
                  <a:pt x="46593" y="67744"/>
                </a:cubicBezTo>
                <a:cubicBezTo>
                  <a:pt x="47253" y="67744"/>
                  <a:pt x="47913" y="67598"/>
                  <a:pt x="48499" y="67268"/>
                </a:cubicBezTo>
                <a:cubicBezTo>
                  <a:pt x="49122" y="66791"/>
                  <a:pt x="49452" y="66058"/>
                  <a:pt x="49746" y="65325"/>
                </a:cubicBezTo>
                <a:cubicBezTo>
                  <a:pt x="52752" y="57883"/>
                  <a:pt x="56637" y="50845"/>
                  <a:pt x="61293" y="44356"/>
                </a:cubicBezTo>
                <a:cubicBezTo>
                  <a:pt x="63822" y="40837"/>
                  <a:pt x="66718" y="37355"/>
                  <a:pt x="70677" y="35595"/>
                </a:cubicBezTo>
                <a:cubicBezTo>
                  <a:pt x="72400" y="34825"/>
                  <a:pt x="74233" y="34422"/>
                  <a:pt x="75993" y="33872"/>
                </a:cubicBezTo>
                <a:cubicBezTo>
                  <a:pt x="79145" y="32882"/>
                  <a:pt x="82115" y="31379"/>
                  <a:pt x="85047" y="29840"/>
                </a:cubicBezTo>
                <a:lnTo>
                  <a:pt x="85084" y="8688"/>
                </a:lnTo>
                <a:lnTo>
                  <a:pt x="85084" y="8688"/>
                </a:lnTo>
                <a:cubicBezTo>
                  <a:pt x="84937" y="8835"/>
                  <a:pt x="84791" y="9018"/>
                  <a:pt x="84644" y="9165"/>
                </a:cubicBezTo>
                <a:cubicBezTo>
                  <a:pt x="82078" y="11914"/>
                  <a:pt x="79182" y="14297"/>
                  <a:pt x="75993" y="16276"/>
                </a:cubicBezTo>
                <a:cubicBezTo>
                  <a:pt x="69242" y="20370"/>
                  <a:pt x="61568" y="22478"/>
                  <a:pt x="53829" y="22478"/>
                </a:cubicBezTo>
                <a:cubicBezTo>
                  <a:pt x="49719" y="22478"/>
                  <a:pt x="45590" y="21884"/>
                  <a:pt x="41571" y="20675"/>
                </a:cubicBezTo>
                <a:cubicBezTo>
                  <a:pt x="36585" y="19172"/>
                  <a:pt x="31966" y="16716"/>
                  <a:pt x="27347" y="1433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7" name="Google Shape;1647;p42"/>
          <p:cNvGrpSpPr/>
          <p:nvPr/>
        </p:nvGrpSpPr>
        <p:grpSpPr>
          <a:xfrm flipH="1">
            <a:off x="7242047" y="1624762"/>
            <a:ext cx="1386501" cy="673098"/>
            <a:chOff x="6262493" y="240300"/>
            <a:chExt cx="1386501" cy="673098"/>
          </a:xfrm>
        </p:grpSpPr>
        <p:sp>
          <p:nvSpPr>
            <p:cNvPr id="1648" name="Google Shape;1648;p42"/>
            <p:cNvSpPr/>
            <p:nvPr/>
          </p:nvSpPr>
          <p:spPr>
            <a:xfrm rot="-2993311">
              <a:off x="6741361" y="379346"/>
              <a:ext cx="49012" cy="45865"/>
            </a:xfrm>
            <a:custGeom>
              <a:avLst/>
              <a:gdLst/>
              <a:ahLst/>
              <a:cxnLst/>
              <a:rect l="l" t="t" r="r" b="b"/>
              <a:pathLst>
                <a:path w="1137" h="1064" extrusionOk="0">
                  <a:moveTo>
                    <a:pt x="184" y="587"/>
                  </a:moveTo>
                  <a:cubicBezTo>
                    <a:pt x="184" y="672"/>
                    <a:pt x="200" y="750"/>
                    <a:pt x="230" y="816"/>
                  </a:cubicBezTo>
                  <a:lnTo>
                    <a:pt x="230" y="816"/>
                  </a:lnTo>
                  <a:lnTo>
                    <a:pt x="220" y="807"/>
                  </a:lnTo>
                  <a:lnTo>
                    <a:pt x="184" y="697"/>
                  </a:lnTo>
                  <a:lnTo>
                    <a:pt x="184" y="587"/>
                  </a:lnTo>
                  <a:close/>
                  <a:moveTo>
                    <a:pt x="880" y="807"/>
                  </a:moveTo>
                  <a:lnTo>
                    <a:pt x="807" y="917"/>
                  </a:lnTo>
                  <a:lnTo>
                    <a:pt x="784" y="924"/>
                  </a:lnTo>
                  <a:lnTo>
                    <a:pt x="784" y="924"/>
                  </a:lnTo>
                  <a:cubicBezTo>
                    <a:pt x="820" y="891"/>
                    <a:pt x="850" y="852"/>
                    <a:pt x="880" y="807"/>
                  </a:cubicBezTo>
                  <a:close/>
                  <a:moveTo>
                    <a:pt x="657" y="1004"/>
                  </a:moveTo>
                  <a:lnTo>
                    <a:pt x="624" y="1027"/>
                  </a:lnTo>
                  <a:lnTo>
                    <a:pt x="587" y="1027"/>
                  </a:lnTo>
                  <a:cubicBezTo>
                    <a:pt x="613" y="1020"/>
                    <a:pt x="636" y="1013"/>
                    <a:pt x="657" y="1004"/>
                  </a:cubicBezTo>
                  <a:close/>
                  <a:moveTo>
                    <a:pt x="587" y="0"/>
                  </a:moveTo>
                  <a:cubicBezTo>
                    <a:pt x="440" y="0"/>
                    <a:pt x="257" y="74"/>
                    <a:pt x="147" y="147"/>
                  </a:cubicBezTo>
                  <a:cubicBezTo>
                    <a:pt x="110" y="220"/>
                    <a:pt x="37" y="294"/>
                    <a:pt x="37" y="404"/>
                  </a:cubicBezTo>
                  <a:cubicBezTo>
                    <a:pt x="0" y="477"/>
                    <a:pt x="0" y="587"/>
                    <a:pt x="37" y="697"/>
                  </a:cubicBezTo>
                  <a:cubicBezTo>
                    <a:pt x="37" y="807"/>
                    <a:pt x="110" y="917"/>
                    <a:pt x="220" y="953"/>
                  </a:cubicBezTo>
                  <a:cubicBezTo>
                    <a:pt x="293" y="1002"/>
                    <a:pt x="381" y="1034"/>
                    <a:pt x="464" y="1040"/>
                  </a:cubicBezTo>
                  <a:lnTo>
                    <a:pt x="464" y="1040"/>
                  </a:lnTo>
                  <a:cubicBezTo>
                    <a:pt x="491" y="1050"/>
                    <a:pt x="520" y="1058"/>
                    <a:pt x="550" y="1063"/>
                  </a:cubicBezTo>
                  <a:cubicBezTo>
                    <a:pt x="660" y="1063"/>
                    <a:pt x="770" y="1063"/>
                    <a:pt x="844" y="990"/>
                  </a:cubicBezTo>
                  <a:cubicBezTo>
                    <a:pt x="953" y="953"/>
                    <a:pt x="1027" y="843"/>
                    <a:pt x="1063" y="733"/>
                  </a:cubicBezTo>
                  <a:lnTo>
                    <a:pt x="1137" y="660"/>
                  </a:lnTo>
                  <a:cubicBezTo>
                    <a:pt x="1137" y="587"/>
                    <a:pt x="1137" y="477"/>
                    <a:pt x="1137" y="404"/>
                  </a:cubicBezTo>
                  <a:cubicBezTo>
                    <a:pt x="1100" y="294"/>
                    <a:pt x="1063" y="220"/>
                    <a:pt x="990" y="184"/>
                  </a:cubicBezTo>
                  <a:cubicBezTo>
                    <a:pt x="880" y="74"/>
                    <a:pt x="734" y="0"/>
                    <a:pt x="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 rot="-2993311">
              <a:off x="6637232" y="391853"/>
              <a:ext cx="39529" cy="31640"/>
            </a:xfrm>
            <a:custGeom>
              <a:avLst/>
              <a:gdLst/>
              <a:ahLst/>
              <a:cxnLst/>
              <a:rect l="l" t="t" r="r" b="b"/>
              <a:pathLst>
                <a:path w="917" h="734" extrusionOk="0">
                  <a:moveTo>
                    <a:pt x="477" y="0"/>
                  </a:moveTo>
                  <a:cubicBezTo>
                    <a:pt x="0" y="37"/>
                    <a:pt x="0" y="697"/>
                    <a:pt x="477" y="733"/>
                  </a:cubicBezTo>
                  <a:cubicBezTo>
                    <a:pt x="917" y="697"/>
                    <a:pt x="917" y="37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 rot="-2993311">
              <a:off x="6632824" y="249830"/>
              <a:ext cx="41124" cy="34830"/>
            </a:xfrm>
            <a:custGeom>
              <a:avLst/>
              <a:gdLst/>
              <a:ahLst/>
              <a:cxnLst/>
              <a:rect l="l" t="t" r="r" b="b"/>
              <a:pathLst>
                <a:path w="954" h="808" extrusionOk="0">
                  <a:moveTo>
                    <a:pt x="477" y="1"/>
                  </a:moveTo>
                  <a:cubicBezTo>
                    <a:pt x="1" y="74"/>
                    <a:pt x="1" y="734"/>
                    <a:pt x="477" y="807"/>
                  </a:cubicBezTo>
                  <a:cubicBezTo>
                    <a:pt x="954" y="734"/>
                    <a:pt x="954" y="7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 rot="-2993311">
              <a:off x="6438067" y="361479"/>
              <a:ext cx="36382" cy="26898"/>
            </a:xfrm>
            <a:custGeom>
              <a:avLst/>
              <a:gdLst/>
              <a:ahLst/>
              <a:cxnLst/>
              <a:rect l="l" t="t" r="r" b="b"/>
              <a:pathLst>
                <a:path w="844" h="624" extrusionOk="0">
                  <a:moveTo>
                    <a:pt x="441" y="0"/>
                  </a:moveTo>
                  <a:cubicBezTo>
                    <a:pt x="1" y="0"/>
                    <a:pt x="1" y="623"/>
                    <a:pt x="441" y="623"/>
                  </a:cubicBezTo>
                  <a:cubicBezTo>
                    <a:pt x="844" y="623"/>
                    <a:pt x="844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 rot="-2993311">
              <a:off x="6268374" y="310309"/>
              <a:ext cx="55349" cy="41124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624" y="1"/>
                  </a:moveTo>
                  <a:cubicBezTo>
                    <a:pt x="1" y="1"/>
                    <a:pt x="1" y="954"/>
                    <a:pt x="624" y="954"/>
                  </a:cubicBezTo>
                  <a:cubicBezTo>
                    <a:pt x="1284" y="954"/>
                    <a:pt x="1284" y="1"/>
                    <a:pt x="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 rot="-2993311">
              <a:off x="6973065" y="431123"/>
              <a:ext cx="50607" cy="42719"/>
            </a:xfrm>
            <a:custGeom>
              <a:avLst/>
              <a:gdLst/>
              <a:ahLst/>
              <a:cxnLst/>
              <a:rect l="l" t="t" r="r" b="b"/>
              <a:pathLst>
                <a:path w="1174" h="991" extrusionOk="0">
                  <a:moveTo>
                    <a:pt x="587" y="0"/>
                  </a:moveTo>
                  <a:cubicBezTo>
                    <a:pt x="0" y="74"/>
                    <a:pt x="0" y="954"/>
                    <a:pt x="587" y="990"/>
                  </a:cubicBezTo>
                  <a:cubicBezTo>
                    <a:pt x="1173" y="954"/>
                    <a:pt x="1173" y="74"/>
                    <a:pt x="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 rot="-2993311">
              <a:off x="6926179" y="649809"/>
              <a:ext cx="53754" cy="53797"/>
            </a:xfrm>
            <a:custGeom>
              <a:avLst/>
              <a:gdLst/>
              <a:ahLst/>
              <a:cxnLst/>
              <a:rect l="l" t="t" r="r" b="b"/>
              <a:pathLst>
                <a:path w="1247" h="1248" extrusionOk="0">
                  <a:moveTo>
                    <a:pt x="587" y="1"/>
                  </a:moveTo>
                  <a:cubicBezTo>
                    <a:pt x="477" y="38"/>
                    <a:pt x="403" y="74"/>
                    <a:pt x="330" y="148"/>
                  </a:cubicBezTo>
                  <a:cubicBezTo>
                    <a:pt x="293" y="184"/>
                    <a:pt x="257" y="221"/>
                    <a:pt x="220" y="257"/>
                  </a:cubicBezTo>
                  <a:cubicBezTo>
                    <a:pt x="183" y="294"/>
                    <a:pt x="110" y="367"/>
                    <a:pt x="110" y="404"/>
                  </a:cubicBezTo>
                  <a:cubicBezTo>
                    <a:pt x="55" y="477"/>
                    <a:pt x="28" y="551"/>
                    <a:pt x="19" y="624"/>
                  </a:cubicBezTo>
                  <a:lnTo>
                    <a:pt x="19" y="624"/>
                  </a:lnTo>
                  <a:lnTo>
                    <a:pt x="0" y="661"/>
                  </a:lnTo>
                  <a:cubicBezTo>
                    <a:pt x="0" y="697"/>
                    <a:pt x="0" y="771"/>
                    <a:pt x="0" y="844"/>
                  </a:cubicBezTo>
                  <a:cubicBezTo>
                    <a:pt x="0" y="917"/>
                    <a:pt x="74" y="1027"/>
                    <a:pt x="147" y="1101"/>
                  </a:cubicBezTo>
                  <a:cubicBezTo>
                    <a:pt x="183" y="1174"/>
                    <a:pt x="257" y="1211"/>
                    <a:pt x="330" y="1247"/>
                  </a:cubicBezTo>
                  <a:cubicBezTo>
                    <a:pt x="440" y="1247"/>
                    <a:pt x="530" y="1247"/>
                    <a:pt x="614" y="1216"/>
                  </a:cubicBezTo>
                  <a:lnTo>
                    <a:pt x="614" y="1216"/>
                  </a:lnTo>
                  <a:cubicBezTo>
                    <a:pt x="685" y="1203"/>
                    <a:pt x="751" y="1175"/>
                    <a:pt x="807" y="1137"/>
                  </a:cubicBezTo>
                  <a:cubicBezTo>
                    <a:pt x="880" y="1101"/>
                    <a:pt x="917" y="1064"/>
                    <a:pt x="990" y="1027"/>
                  </a:cubicBezTo>
                  <a:cubicBezTo>
                    <a:pt x="1027" y="991"/>
                    <a:pt x="1063" y="954"/>
                    <a:pt x="1100" y="917"/>
                  </a:cubicBezTo>
                  <a:cubicBezTo>
                    <a:pt x="1173" y="807"/>
                    <a:pt x="1247" y="661"/>
                    <a:pt x="1247" y="551"/>
                  </a:cubicBezTo>
                  <a:cubicBezTo>
                    <a:pt x="1247" y="221"/>
                    <a:pt x="990" y="1"/>
                    <a:pt x="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 rot="-2993311">
              <a:off x="7118756" y="565411"/>
              <a:ext cx="52159" cy="39529"/>
            </a:xfrm>
            <a:custGeom>
              <a:avLst/>
              <a:gdLst/>
              <a:ahLst/>
              <a:cxnLst/>
              <a:rect l="l" t="t" r="r" b="b"/>
              <a:pathLst>
                <a:path w="1210" h="917" extrusionOk="0">
                  <a:moveTo>
                    <a:pt x="513" y="0"/>
                  </a:moveTo>
                  <a:cubicBezTo>
                    <a:pt x="367" y="0"/>
                    <a:pt x="257" y="74"/>
                    <a:pt x="183" y="147"/>
                  </a:cubicBezTo>
                  <a:cubicBezTo>
                    <a:pt x="0" y="330"/>
                    <a:pt x="0" y="624"/>
                    <a:pt x="183" y="770"/>
                  </a:cubicBezTo>
                  <a:cubicBezTo>
                    <a:pt x="257" y="880"/>
                    <a:pt x="367" y="917"/>
                    <a:pt x="513" y="917"/>
                  </a:cubicBezTo>
                  <a:lnTo>
                    <a:pt x="770" y="880"/>
                  </a:lnTo>
                  <a:cubicBezTo>
                    <a:pt x="880" y="880"/>
                    <a:pt x="990" y="843"/>
                    <a:pt x="1063" y="770"/>
                  </a:cubicBezTo>
                  <a:cubicBezTo>
                    <a:pt x="1137" y="697"/>
                    <a:pt x="1173" y="587"/>
                    <a:pt x="1210" y="477"/>
                  </a:cubicBezTo>
                  <a:cubicBezTo>
                    <a:pt x="1173" y="367"/>
                    <a:pt x="1137" y="257"/>
                    <a:pt x="1063" y="184"/>
                  </a:cubicBezTo>
                  <a:lnTo>
                    <a:pt x="990" y="110"/>
                  </a:lnTo>
                  <a:cubicBezTo>
                    <a:pt x="917" y="74"/>
                    <a:pt x="843" y="37"/>
                    <a:pt x="770" y="37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 rot="-2993311">
              <a:off x="7122773" y="771558"/>
              <a:ext cx="58495" cy="44313"/>
            </a:xfrm>
            <a:custGeom>
              <a:avLst/>
              <a:gdLst/>
              <a:ahLst/>
              <a:cxnLst/>
              <a:rect l="l" t="t" r="r" b="b"/>
              <a:pathLst>
                <a:path w="1357" h="1028" extrusionOk="0">
                  <a:moveTo>
                    <a:pt x="660" y="1"/>
                  </a:moveTo>
                  <a:cubicBezTo>
                    <a:pt x="0" y="1"/>
                    <a:pt x="0" y="1027"/>
                    <a:pt x="660" y="1027"/>
                  </a:cubicBezTo>
                  <a:cubicBezTo>
                    <a:pt x="1357" y="1027"/>
                    <a:pt x="1357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 rot="-2993311">
              <a:off x="7260626" y="735949"/>
              <a:ext cx="56901" cy="42719"/>
            </a:xfrm>
            <a:custGeom>
              <a:avLst/>
              <a:gdLst/>
              <a:ahLst/>
              <a:cxnLst/>
              <a:rect l="l" t="t" r="r" b="b"/>
              <a:pathLst>
                <a:path w="1320" h="991" extrusionOk="0">
                  <a:moveTo>
                    <a:pt x="660" y="1"/>
                  </a:moveTo>
                  <a:cubicBezTo>
                    <a:pt x="0" y="1"/>
                    <a:pt x="0" y="991"/>
                    <a:pt x="660" y="991"/>
                  </a:cubicBezTo>
                  <a:cubicBezTo>
                    <a:pt x="1320" y="991"/>
                    <a:pt x="1320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 rot="-2993311">
              <a:off x="7382313" y="791605"/>
              <a:ext cx="34787" cy="26898"/>
            </a:xfrm>
            <a:custGeom>
              <a:avLst/>
              <a:gdLst/>
              <a:ahLst/>
              <a:cxnLst/>
              <a:rect l="l" t="t" r="r" b="b"/>
              <a:pathLst>
                <a:path w="807" h="624" extrusionOk="0">
                  <a:moveTo>
                    <a:pt x="403" y="0"/>
                  </a:moveTo>
                  <a:cubicBezTo>
                    <a:pt x="0" y="0"/>
                    <a:pt x="0" y="623"/>
                    <a:pt x="403" y="623"/>
                  </a:cubicBezTo>
                  <a:cubicBezTo>
                    <a:pt x="807" y="623"/>
                    <a:pt x="807" y="0"/>
                    <a:pt x="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 rot="-2993311">
              <a:off x="7599961" y="867152"/>
              <a:ext cx="42719" cy="36382"/>
            </a:xfrm>
            <a:custGeom>
              <a:avLst/>
              <a:gdLst/>
              <a:ahLst/>
              <a:cxnLst/>
              <a:rect l="l" t="t" r="r" b="b"/>
              <a:pathLst>
                <a:path w="991" h="844" extrusionOk="0">
                  <a:moveTo>
                    <a:pt x="477" y="0"/>
                  </a:moveTo>
                  <a:cubicBezTo>
                    <a:pt x="0" y="74"/>
                    <a:pt x="0" y="770"/>
                    <a:pt x="477" y="843"/>
                  </a:cubicBezTo>
                  <a:cubicBezTo>
                    <a:pt x="990" y="770"/>
                    <a:pt x="990" y="74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0" name="Google Shape;1660;p42"/>
          <p:cNvGrpSpPr/>
          <p:nvPr/>
        </p:nvGrpSpPr>
        <p:grpSpPr>
          <a:xfrm>
            <a:off x="255775" y="3956900"/>
            <a:ext cx="745375" cy="1353225"/>
            <a:chOff x="255975" y="3937900"/>
            <a:chExt cx="745375" cy="1353225"/>
          </a:xfrm>
        </p:grpSpPr>
        <p:sp>
          <p:nvSpPr>
            <p:cNvPr id="1661" name="Google Shape;1661;p42"/>
            <p:cNvSpPr/>
            <p:nvPr/>
          </p:nvSpPr>
          <p:spPr>
            <a:xfrm>
              <a:off x="255975" y="3937900"/>
              <a:ext cx="392375" cy="1353225"/>
            </a:xfrm>
            <a:custGeom>
              <a:avLst/>
              <a:gdLst/>
              <a:ahLst/>
              <a:cxnLst/>
              <a:rect l="l" t="t" r="r" b="b"/>
              <a:pathLst>
                <a:path w="15695" h="54129" extrusionOk="0">
                  <a:moveTo>
                    <a:pt x="14358" y="2801"/>
                  </a:moveTo>
                  <a:lnTo>
                    <a:pt x="14358" y="2801"/>
                  </a:lnTo>
                  <a:cubicBezTo>
                    <a:pt x="14462" y="5734"/>
                    <a:pt x="14554" y="8661"/>
                    <a:pt x="14668" y="11566"/>
                  </a:cubicBezTo>
                  <a:cubicBezTo>
                    <a:pt x="14741" y="13473"/>
                    <a:pt x="14814" y="15379"/>
                    <a:pt x="14888" y="17285"/>
                  </a:cubicBezTo>
                  <a:cubicBezTo>
                    <a:pt x="14961" y="19118"/>
                    <a:pt x="15071" y="20951"/>
                    <a:pt x="15071" y="22784"/>
                  </a:cubicBezTo>
                  <a:cubicBezTo>
                    <a:pt x="15071" y="23673"/>
                    <a:pt x="14972" y="24562"/>
                    <a:pt x="14779" y="25434"/>
                  </a:cubicBezTo>
                  <a:lnTo>
                    <a:pt x="14779" y="25434"/>
                  </a:lnTo>
                  <a:cubicBezTo>
                    <a:pt x="14239" y="22643"/>
                    <a:pt x="13853" y="19829"/>
                    <a:pt x="13678" y="16992"/>
                  </a:cubicBezTo>
                  <a:cubicBezTo>
                    <a:pt x="13458" y="13436"/>
                    <a:pt x="13531" y="9843"/>
                    <a:pt x="13898" y="6324"/>
                  </a:cubicBezTo>
                  <a:cubicBezTo>
                    <a:pt x="14006" y="5140"/>
                    <a:pt x="14164" y="3968"/>
                    <a:pt x="14358" y="2801"/>
                  </a:cubicBezTo>
                  <a:close/>
                  <a:moveTo>
                    <a:pt x="14512" y="0"/>
                  </a:moveTo>
                  <a:cubicBezTo>
                    <a:pt x="14401" y="0"/>
                    <a:pt x="14296" y="61"/>
                    <a:pt x="14264" y="202"/>
                  </a:cubicBezTo>
                  <a:cubicBezTo>
                    <a:pt x="13568" y="3758"/>
                    <a:pt x="13165" y="7351"/>
                    <a:pt x="13055" y="10980"/>
                  </a:cubicBezTo>
                  <a:cubicBezTo>
                    <a:pt x="12945" y="14572"/>
                    <a:pt x="13128" y="18165"/>
                    <a:pt x="13605" y="21721"/>
                  </a:cubicBezTo>
                  <a:cubicBezTo>
                    <a:pt x="13815" y="23370"/>
                    <a:pt x="14098" y="24995"/>
                    <a:pt x="14455" y="26616"/>
                  </a:cubicBezTo>
                  <a:lnTo>
                    <a:pt x="14455" y="26616"/>
                  </a:lnTo>
                  <a:cubicBezTo>
                    <a:pt x="14298" y="27095"/>
                    <a:pt x="14112" y="27566"/>
                    <a:pt x="13898" y="28026"/>
                  </a:cubicBezTo>
                  <a:cubicBezTo>
                    <a:pt x="13165" y="29639"/>
                    <a:pt x="12248" y="31178"/>
                    <a:pt x="11405" y="32755"/>
                  </a:cubicBezTo>
                  <a:cubicBezTo>
                    <a:pt x="9609" y="36054"/>
                    <a:pt x="7813" y="39390"/>
                    <a:pt x="6016" y="42689"/>
                  </a:cubicBezTo>
                  <a:cubicBezTo>
                    <a:pt x="4037" y="46428"/>
                    <a:pt x="2021" y="50131"/>
                    <a:pt x="78" y="53870"/>
                  </a:cubicBezTo>
                  <a:cubicBezTo>
                    <a:pt x="0" y="53999"/>
                    <a:pt x="106" y="54129"/>
                    <a:pt x="213" y="54129"/>
                  </a:cubicBezTo>
                  <a:cubicBezTo>
                    <a:pt x="257" y="54129"/>
                    <a:pt x="302" y="54107"/>
                    <a:pt x="334" y="54053"/>
                  </a:cubicBezTo>
                  <a:cubicBezTo>
                    <a:pt x="4074" y="47418"/>
                    <a:pt x="7703" y="40746"/>
                    <a:pt x="11368" y="34074"/>
                  </a:cubicBezTo>
                  <a:cubicBezTo>
                    <a:pt x="12248" y="32461"/>
                    <a:pt x="13165" y="30848"/>
                    <a:pt x="14008" y="29199"/>
                  </a:cubicBezTo>
                  <a:cubicBezTo>
                    <a:pt x="14266" y="28705"/>
                    <a:pt x="14499" y="28200"/>
                    <a:pt x="14702" y="27686"/>
                  </a:cubicBezTo>
                  <a:lnTo>
                    <a:pt x="14702" y="27686"/>
                  </a:lnTo>
                  <a:cubicBezTo>
                    <a:pt x="14703" y="27690"/>
                    <a:pt x="14704" y="27693"/>
                    <a:pt x="14704" y="27696"/>
                  </a:cubicBezTo>
                  <a:cubicBezTo>
                    <a:pt x="14748" y="27826"/>
                    <a:pt x="14848" y="27882"/>
                    <a:pt x="14949" y="27882"/>
                  </a:cubicBezTo>
                  <a:cubicBezTo>
                    <a:pt x="15104" y="27882"/>
                    <a:pt x="15262" y="27749"/>
                    <a:pt x="15218" y="27549"/>
                  </a:cubicBezTo>
                  <a:cubicBezTo>
                    <a:pt x="15158" y="27278"/>
                    <a:pt x="15099" y="27007"/>
                    <a:pt x="15042" y="26736"/>
                  </a:cubicBezTo>
                  <a:lnTo>
                    <a:pt x="15042" y="26736"/>
                  </a:lnTo>
                  <a:cubicBezTo>
                    <a:pt x="15294" y="25946"/>
                    <a:pt x="15478" y="25139"/>
                    <a:pt x="15584" y="24323"/>
                  </a:cubicBezTo>
                  <a:cubicBezTo>
                    <a:pt x="15694" y="22490"/>
                    <a:pt x="15694" y="20621"/>
                    <a:pt x="15548" y="18788"/>
                  </a:cubicBezTo>
                  <a:lnTo>
                    <a:pt x="15328" y="13069"/>
                  </a:lnTo>
                  <a:lnTo>
                    <a:pt x="14814" y="276"/>
                  </a:lnTo>
                  <a:cubicBezTo>
                    <a:pt x="14814" y="108"/>
                    <a:pt x="14659" y="0"/>
                    <a:pt x="14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2"/>
            <p:cNvSpPr/>
            <p:nvPr/>
          </p:nvSpPr>
          <p:spPr>
            <a:xfrm>
              <a:off x="526850" y="4638950"/>
              <a:ext cx="221825" cy="150500"/>
            </a:xfrm>
            <a:custGeom>
              <a:avLst/>
              <a:gdLst/>
              <a:ahLst/>
              <a:cxnLst/>
              <a:rect l="l" t="t" r="r" b="b"/>
              <a:pathLst>
                <a:path w="8873" h="6020" extrusionOk="0">
                  <a:moveTo>
                    <a:pt x="7560" y="967"/>
                  </a:moveTo>
                  <a:cubicBezTo>
                    <a:pt x="6722" y="1773"/>
                    <a:pt x="5775" y="2459"/>
                    <a:pt x="4749" y="3026"/>
                  </a:cubicBezTo>
                  <a:cubicBezTo>
                    <a:pt x="4057" y="3391"/>
                    <a:pt x="3329" y="3719"/>
                    <a:pt x="2600" y="3975"/>
                  </a:cubicBezTo>
                  <a:lnTo>
                    <a:pt x="2600" y="3975"/>
                  </a:lnTo>
                  <a:cubicBezTo>
                    <a:pt x="3110" y="3576"/>
                    <a:pt x="3655" y="3187"/>
                    <a:pt x="4199" y="2843"/>
                  </a:cubicBezTo>
                  <a:cubicBezTo>
                    <a:pt x="5261" y="2117"/>
                    <a:pt x="6386" y="1497"/>
                    <a:pt x="7560" y="967"/>
                  </a:cubicBezTo>
                  <a:close/>
                  <a:moveTo>
                    <a:pt x="8605" y="0"/>
                  </a:moveTo>
                  <a:cubicBezTo>
                    <a:pt x="8580" y="0"/>
                    <a:pt x="8553" y="6"/>
                    <a:pt x="8525" y="20"/>
                  </a:cubicBezTo>
                  <a:cubicBezTo>
                    <a:pt x="8490" y="35"/>
                    <a:pt x="8454" y="49"/>
                    <a:pt x="8419" y="64"/>
                  </a:cubicBezTo>
                  <a:lnTo>
                    <a:pt x="8419" y="64"/>
                  </a:lnTo>
                  <a:lnTo>
                    <a:pt x="8415" y="57"/>
                  </a:lnTo>
                  <a:cubicBezTo>
                    <a:pt x="8411" y="62"/>
                    <a:pt x="8407" y="66"/>
                    <a:pt x="8404" y="70"/>
                  </a:cubicBezTo>
                  <a:lnTo>
                    <a:pt x="8404" y="70"/>
                  </a:lnTo>
                  <a:cubicBezTo>
                    <a:pt x="6835" y="721"/>
                    <a:pt x="5337" y="1512"/>
                    <a:pt x="3979" y="2477"/>
                  </a:cubicBezTo>
                  <a:cubicBezTo>
                    <a:pt x="3283" y="2953"/>
                    <a:pt x="2586" y="3466"/>
                    <a:pt x="1963" y="4016"/>
                  </a:cubicBezTo>
                  <a:cubicBezTo>
                    <a:pt x="1846" y="4108"/>
                    <a:pt x="1731" y="4202"/>
                    <a:pt x="1619" y="4296"/>
                  </a:cubicBezTo>
                  <a:lnTo>
                    <a:pt x="1619" y="4296"/>
                  </a:lnTo>
                  <a:cubicBezTo>
                    <a:pt x="1201" y="4473"/>
                    <a:pt x="800" y="4697"/>
                    <a:pt x="424" y="4969"/>
                  </a:cubicBezTo>
                  <a:cubicBezTo>
                    <a:pt x="301" y="5092"/>
                    <a:pt x="375" y="5280"/>
                    <a:pt x="503" y="5347"/>
                  </a:cubicBezTo>
                  <a:lnTo>
                    <a:pt x="503" y="5347"/>
                  </a:lnTo>
                  <a:cubicBezTo>
                    <a:pt x="352" y="5508"/>
                    <a:pt x="203" y="5675"/>
                    <a:pt x="57" y="5849"/>
                  </a:cubicBezTo>
                  <a:cubicBezTo>
                    <a:pt x="0" y="5934"/>
                    <a:pt x="75" y="6019"/>
                    <a:pt x="163" y="6019"/>
                  </a:cubicBezTo>
                  <a:cubicBezTo>
                    <a:pt x="189" y="6019"/>
                    <a:pt x="215" y="6012"/>
                    <a:pt x="240" y="5996"/>
                  </a:cubicBezTo>
                  <a:cubicBezTo>
                    <a:pt x="615" y="5684"/>
                    <a:pt x="977" y="5360"/>
                    <a:pt x="1341" y="5038"/>
                  </a:cubicBezTo>
                  <a:lnTo>
                    <a:pt x="1341" y="5038"/>
                  </a:lnTo>
                  <a:cubicBezTo>
                    <a:pt x="1882" y="4793"/>
                    <a:pt x="2436" y="4578"/>
                    <a:pt x="2990" y="4419"/>
                  </a:cubicBezTo>
                  <a:cubicBezTo>
                    <a:pt x="5189" y="3576"/>
                    <a:pt x="7169" y="2220"/>
                    <a:pt x="8745" y="424"/>
                  </a:cubicBezTo>
                  <a:cubicBezTo>
                    <a:pt x="8873" y="296"/>
                    <a:pt x="8777" y="0"/>
                    <a:pt x="8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2"/>
            <p:cNvSpPr/>
            <p:nvPr/>
          </p:nvSpPr>
          <p:spPr>
            <a:xfrm>
              <a:off x="468725" y="4458425"/>
              <a:ext cx="94175" cy="404475"/>
            </a:xfrm>
            <a:custGeom>
              <a:avLst/>
              <a:gdLst/>
              <a:ahLst/>
              <a:cxnLst/>
              <a:rect l="l" t="t" r="r" b="b"/>
              <a:pathLst>
                <a:path w="3767" h="16179" extrusionOk="0">
                  <a:moveTo>
                    <a:pt x="1818" y="1860"/>
                  </a:moveTo>
                  <a:cubicBezTo>
                    <a:pt x="2831" y="5239"/>
                    <a:pt x="2905" y="8838"/>
                    <a:pt x="2015" y="12300"/>
                  </a:cubicBezTo>
                  <a:cubicBezTo>
                    <a:pt x="1789" y="13270"/>
                    <a:pt x="1477" y="14211"/>
                    <a:pt x="1080" y="15149"/>
                  </a:cubicBezTo>
                  <a:lnTo>
                    <a:pt x="1080" y="15149"/>
                  </a:lnTo>
                  <a:cubicBezTo>
                    <a:pt x="696" y="13444"/>
                    <a:pt x="579" y="11667"/>
                    <a:pt x="806" y="9918"/>
                  </a:cubicBezTo>
                  <a:cubicBezTo>
                    <a:pt x="989" y="7865"/>
                    <a:pt x="1392" y="5848"/>
                    <a:pt x="1649" y="3796"/>
                  </a:cubicBezTo>
                  <a:cubicBezTo>
                    <a:pt x="1729" y="3152"/>
                    <a:pt x="1788" y="2509"/>
                    <a:pt x="1818" y="1860"/>
                  </a:cubicBezTo>
                  <a:close/>
                  <a:moveTo>
                    <a:pt x="1506" y="1"/>
                  </a:moveTo>
                  <a:cubicBezTo>
                    <a:pt x="1378" y="1"/>
                    <a:pt x="1263" y="84"/>
                    <a:pt x="1282" y="240"/>
                  </a:cubicBezTo>
                  <a:cubicBezTo>
                    <a:pt x="1283" y="264"/>
                    <a:pt x="1284" y="288"/>
                    <a:pt x="1285" y="313"/>
                  </a:cubicBezTo>
                  <a:lnTo>
                    <a:pt x="1285" y="313"/>
                  </a:lnTo>
                  <a:lnTo>
                    <a:pt x="1282" y="313"/>
                  </a:lnTo>
                  <a:cubicBezTo>
                    <a:pt x="1283" y="316"/>
                    <a:pt x="1284" y="319"/>
                    <a:pt x="1286" y="322"/>
                  </a:cubicBezTo>
                  <a:lnTo>
                    <a:pt x="1286" y="322"/>
                  </a:lnTo>
                  <a:cubicBezTo>
                    <a:pt x="1447" y="4508"/>
                    <a:pt x="0" y="8515"/>
                    <a:pt x="146" y="12667"/>
                  </a:cubicBezTo>
                  <a:cubicBezTo>
                    <a:pt x="146" y="13767"/>
                    <a:pt x="329" y="14903"/>
                    <a:pt x="659" y="15966"/>
                  </a:cubicBezTo>
                  <a:cubicBezTo>
                    <a:pt x="718" y="16114"/>
                    <a:pt x="843" y="16178"/>
                    <a:pt x="964" y="16178"/>
                  </a:cubicBezTo>
                  <a:cubicBezTo>
                    <a:pt x="1142" y="16178"/>
                    <a:pt x="1311" y="16038"/>
                    <a:pt x="1246" y="15819"/>
                  </a:cubicBezTo>
                  <a:cubicBezTo>
                    <a:pt x="1226" y="15747"/>
                    <a:pt x="1207" y="15675"/>
                    <a:pt x="1189" y="15602"/>
                  </a:cubicBezTo>
                  <a:lnTo>
                    <a:pt x="1189" y="15602"/>
                  </a:lnTo>
                  <a:cubicBezTo>
                    <a:pt x="3504" y="10803"/>
                    <a:pt x="3767" y="5250"/>
                    <a:pt x="1834" y="301"/>
                  </a:cubicBezTo>
                  <a:lnTo>
                    <a:pt x="1834" y="301"/>
                  </a:lnTo>
                  <a:cubicBezTo>
                    <a:pt x="1833" y="280"/>
                    <a:pt x="1833" y="260"/>
                    <a:pt x="1832" y="240"/>
                  </a:cubicBezTo>
                  <a:lnTo>
                    <a:pt x="1832" y="240"/>
                  </a:lnTo>
                  <a:lnTo>
                    <a:pt x="1811" y="243"/>
                  </a:lnTo>
                  <a:lnTo>
                    <a:pt x="1811" y="243"/>
                  </a:lnTo>
                  <a:cubicBezTo>
                    <a:pt x="1806" y="229"/>
                    <a:pt x="1801" y="216"/>
                    <a:pt x="1795" y="203"/>
                  </a:cubicBezTo>
                  <a:cubicBezTo>
                    <a:pt x="1744" y="66"/>
                    <a:pt x="1620" y="1"/>
                    <a:pt x="1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433950" y="4764225"/>
              <a:ext cx="278775" cy="191100"/>
            </a:xfrm>
            <a:custGeom>
              <a:avLst/>
              <a:gdLst/>
              <a:ahLst/>
              <a:cxnLst/>
              <a:rect l="l" t="t" r="r" b="b"/>
              <a:pathLst>
                <a:path w="11151" h="7644" extrusionOk="0">
                  <a:moveTo>
                    <a:pt x="9635" y="1083"/>
                  </a:moveTo>
                  <a:lnTo>
                    <a:pt x="9635" y="1083"/>
                  </a:lnTo>
                  <a:cubicBezTo>
                    <a:pt x="7676" y="3053"/>
                    <a:pt x="5406" y="4709"/>
                    <a:pt x="2893" y="5934"/>
                  </a:cubicBezTo>
                  <a:cubicBezTo>
                    <a:pt x="2462" y="6140"/>
                    <a:pt x="2031" y="6327"/>
                    <a:pt x="1595" y="6509"/>
                  </a:cubicBezTo>
                  <a:lnTo>
                    <a:pt x="1595" y="6509"/>
                  </a:lnTo>
                  <a:cubicBezTo>
                    <a:pt x="2044" y="6089"/>
                    <a:pt x="2499" y="5675"/>
                    <a:pt x="2966" y="5274"/>
                  </a:cubicBezTo>
                  <a:cubicBezTo>
                    <a:pt x="3773" y="4614"/>
                    <a:pt x="4616" y="3991"/>
                    <a:pt x="5459" y="3404"/>
                  </a:cubicBezTo>
                  <a:cubicBezTo>
                    <a:pt x="6801" y="2519"/>
                    <a:pt x="8187" y="1745"/>
                    <a:pt x="9635" y="1083"/>
                  </a:cubicBezTo>
                  <a:close/>
                  <a:moveTo>
                    <a:pt x="10847" y="0"/>
                  </a:moveTo>
                  <a:cubicBezTo>
                    <a:pt x="10813" y="0"/>
                    <a:pt x="10776" y="10"/>
                    <a:pt x="10738" y="32"/>
                  </a:cubicBezTo>
                  <a:cubicBezTo>
                    <a:pt x="10693" y="50"/>
                    <a:pt x="10648" y="68"/>
                    <a:pt x="10603" y="87"/>
                  </a:cubicBezTo>
                  <a:lnTo>
                    <a:pt x="10603" y="87"/>
                  </a:lnTo>
                  <a:lnTo>
                    <a:pt x="10591" y="68"/>
                  </a:lnTo>
                  <a:cubicBezTo>
                    <a:pt x="10581" y="80"/>
                    <a:pt x="10570" y="92"/>
                    <a:pt x="10559" y="104"/>
                  </a:cubicBezTo>
                  <a:lnTo>
                    <a:pt x="10559" y="104"/>
                  </a:lnTo>
                  <a:cubicBezTo>
                    <a:pt x="7620" y="1310"/>
                    <a:pt x="4861" y="3006"/>
                    <a:pt x="2453" y="5090"/>
                  </a:cubicBezTo>
                  <a:cubicBezTo>
                    <a:pt x="1746" y="5656"/>
                    <a:pt x="1106" y="6291"/>
                    <a:pt x="502" y="6960"/>
                  </a:cubicBezTo>
                  <a:lnTo>
                    <a:pt x="502" y="6960"/>
                  </a:lnTo>
                  <a:cubicBezTo>
                    <a:pt x="444" y="6985"/>
                    <a:pt x="386" y="7009"/>
                    <a:pt x="327" y="7033"/>
                  </a:cubicBezTo>
                  <a:cubicBezTo>
                    <a:pt x="1" y="7164"/>
                    <a:pt x="81" y="7643"/>
                    <a:pt x="361" y="7643"/>
                  </a:cubicBezTo>
                  <a:cubicBezTo>
                    <a:pt x="396" y="7643"/>
                    <a:pt x="434" y="7636"/>
                    <a:pt x="474" y="7620"/>
                  </a:cubicBezTo>
                  <a:cubicBezTo>
                    <a:pt x="2087" y="7107"/>
                    <a:pt x="3590" y="6373"/>
                    <a:pt x="5019" y="5494"/>
                  </a:cubicBezTo>
                  <a:cubicBezTo>
                    <a:pt x="6449" y="4614"/>
                    <a:pt x="7769" y="3624"/>
                    <a:pt x="9015" y="2524"/>
                  </a:cubicBezTo>
                  <a:cubicBezTo>
                    <a:pt x="9712" y="1865"/>
                    <a:pt x="10371" y="1205"/>
                    <a:pt x="10995" y="472"/>
                  </a:cubicBezTo>
                  <a:cubicBezTo>
                    <a:pt x="11151" y="316"/>
                    <a:pt x="11041" y="0"/>
                    <a:pt x="10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591325" y="4158825"/>
              <a:ext cx="410025" cy="513450"/>
            </a:xfrm>
            <a:custGeom>
              <a:avLst/>
              <a:gdLst/>
              <a:ahLst/>
              <a:cxnLst/>
              <a:rect l="l" t="t" r="r" b="b"/>
              <a:pathLst>
                <a:path w="16401" h="20538" extrusionOk="0">
                  <a:moveTo>
                    <a:pt x="15215" y="1042"/>
                  </a:moveTo>
                  <a:lnTo>
                    <a:pt x="15215" y="1042"/>
                  </a:lnTo>
                  <a:cubicBezTo>
                    <a:pt x="13595" y="3789"/>
                    <a:pt x="11966" y="6517"/>
                    <a:pt x="9978" y="9035"/>
                  </a:cubicBezTo>
                  <a:cubicBezTo>
                    <a:pt x="8915" y="10428"/>
                    <a:pt x="7742" y="11711"/>
                    <a:pt x="6459" y="12920"/>
                  </a:cubicBezTo>
                  <a:cubicBezTo>
                    <a:pt x="5375" y="13869"/>
                    <a:pt x="4228" y="14755"/>
                    <a:pt x="3134" y="15724"/>
                  </a:cubicBezTo>
                  <a:lnTo>
                    <a:pt x="3134" y="15724"/>
                  </a:lnTo>
                  <a:cubicBezTo>
                    <a:pt x="3373" y="15291"/>
                    <a:pt x="3582" y="14839"/>
                    <a:pt x="3783" y="14387"/>
                  </a:cubicBezTo>
                  <a:cubicBezTo>
                    <a:pt x="4406" y="12957"/>
                    <a:pt x="5103" y="11564"/>
                    <a:pt x="5873" y="10244"/>
                  </a:cubicBezTo>
                  <a:cubicBezTo>
                    <a:pt x="7412" y="7605"/>
                    <a:pt x="9428" y="5259"/>
                    <a:pt x="11775" y="3316"/>
                  </a:cubicBezTo>
                  <a:cubicBezTo>
                    <a:pt x="12852" y="2442"/>
                    <a:pt x="13999" y="1684"/>
                    <a:pt x="15215" y="1042"/>
                  </a:cubicBezTo>
                  <a:close/>
                  <a:moveTo>
                    <a:pt x="16018" y="0"/>
                  </a:moveTo>
                  <a:cubicBezTo>
                    <a:pt x="15962" y="0"/>
                    <a:pt x="15903" y="16"/>
                    <a:pt x="15844" y="53"/>
                  </a:cubicBezTo>
                  <a:cubicBezTo>
                    <a:pt x="13094" y="1373"/>
                    <a:pt x="10638" y="3243"/>
                    <a:pt x="8622" y="5552"/>
                  </a:cubicBezTo>
                  <a:cubicBezTo>
                    <a:pt x="6606" y="7825"/>
                    <a:pt x="4956" y="10428"/>
                    <a:pt x="3783" y="13287"/>
                  </a:cubicBezTo>
                  <a:cubicBezTo>
                    <a:pt x="3303" y="14408"/>
                    <a:pt x="2880" y="15665"/>
                    <a:pt x="2149" y="16676"/>
                  </a:cubicBezTo>
                  <a:lnTo>
                    <a:pt x="2149" y="16676"/>
                  </a:lnTo>
                  <a:cubicBezTo>
                    <a:pt x="1918" y="16920"/>
                    <a:pt x="1695" y="17171"/>
                    <a:pt x="1482" y="17433"/>
                  </a:cubicBezTo>
                  <a:lnTo>
                    <a:pt x="1482" y="17433"/>
                  </a:lnTo>
                  <a:cubicBezTo>
                    <a:pt x="1386" y="17521"/>
                    <a:pt x="1286" y="17606"/>
                    <a:pt x="1180" y="17686"/>
                  </a:cubicBezTo>
                  <a:cubicBezTo>
                    <a:pt x="1096" y="17728"/>
                    <a:pt x="1109" y="17807"/>
                    <a:pt x="1156" y="17852"/>
                  </a:cubicBezTo>
                  <a:lnTo>
                    <a:pt x="1156" y="17852"/>
                  </a:lnTo>
                  <a:cubicBezTo>
                    <a:pt x="1152" y="17858"/>
                    <a:pt x="1148" y="17864"/>
                    <a:pt x="1144" y="17869"/>
                  </a:cubicBezTo>
                  <a:cubicBezTo>
                    <a:pt x="667" y="18566"/>
                    <a:pt x="301" y="19372"/>
                    <a:pt x="44" y="20179"/>
                  </a:cubicBezTo>
                  <a:cubicBezTo>
                    <a:pt x="0" y="20397"/>
                    <a:pt x="165" y="20538"/>
                    <a:pt x="336" y="20538"/>
                  </a:cubicBezTo>
                  <a:cubicBezTo>
                    <a:pt x="452" y="20538"/>
                    <a:pt x="571" y="20473"/>
                    <a:pt x="631" y="20325"/>
                  </a:cubicBezTo>
                  <a:cubicBezTo>
                    <a:pt x="1180" y="18932"/>
                    <a:pt x="2060" y="17686"/>
                    <a:pt x="3197" y="16696"/>
                  </a:cubicBezTo>
                  <a:cubicBezTo>
                    <a:pt x="4333" y="15633"/>
                    <a:pt x="5543" y="14680"/>
                    <a:pt x="6716" y="13653"/>
                  </a:cubicBezTo>
                  <a:cubicBezTo>
                    <a:pt x="9245" y="11271"/>
                    <a:pt x="11445" y="8558"/>
                    <a:pt x="13241" y="5589"/>
                  </a:cubicBezTo>
                  <a:cubicBezTo>
                    <a:pt x="14304" y="3902"/>
                    <a:pt x="15294" y="2180"/>
                    <a:pt x="16284" y="457"/>
                  </a:cubicBezTo>
                  <a:cubicBezTo>
                    <a:pt x="16401" y="252"/>
                    <a:pt x="16237" y="0"/>
                    <a:pt x="16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6" name="Google Shape;1666;p42"/>
          <p:cNvSpPr/>
          <p:nvPr/>
        </p:nvSpPr>
        <p:spPr>
          <a:xfrm rot="-9473144">
            <a:off x="8051878" y="2202061"/>
            <a:ext cx="1169730" cy="588414"/>
          </a:xfrm>
          <a:custGeom>
            <a:avLst/>
            <a:gdLst/>
            <a:ahLst/>
            <a:cxnLst/>
            <a:rect l="l" t="t" r="r" b="b"/>
            <a:pathLst>
              <a:path w="46796" h="23540" extrusionOk="0">
                <a:moveTo>
                  <a:pt x="32976" y="1448"/>
                </a:moveTo>
                <a:lnTo>
                  <a:pt x="32976" y="1448"/>
                </a:lnTo>
                <a:cubicBezTo>
                  <a:pt x="32682" y="1814"/>
                  <a:pt x="32426" y="2217"/>
                  <a:pt x="32206" y="2621"/>
                </a:cubicBezTo>
                <a:cubicBezTo>
                  <a:pt x="31913" y="3134"/>
                  <a:pt x="31656" y="3610"/>
                  <a:pt x="31363" y="4124"/>
                </a:cubicBezTo>
                <a:cubicBezTo>
                  <a:pt x="31106" y="4600"/>
                  <a:pt x="30813" y="5077"/>
                  <a:pt x="30446" y="5517"/>
                </a:cubicBezTo>
                <a:cubicBezTo>
                  <a:pt x="29823" y="6433"/>
                  <a:pt x="29090" y="7276"/>
                  <a:pt x="28320" y="8083"/>
                </a:cubicBezTo>
                <a:cubicBezTo>
                  <a:pt x="27550" y="8853"/>
                  <a:pt x="26707" y="9586"/>
                  <a:pt x="25791" y="10246"/>
                </a:cubicBezTo>
                <a:cubicBezTo>
                  <a:pt x="24911" y="10869"/>
                  <a:pt x="23994" y="11419"/>
                  <a:pt x="23041" y="11932"/>
                </a:cubicBezTo>
                <a:cubicBezTo>
                  <a:pt x="23555" y="11162"/>
                  <a:pt x="24068" y="10392"/>
                  <a:pt x="24618" y="9696"/>
                </a:cubicBezTo>
                <a:cubicBezTo>
                  <a:pt x="25314" y="8853"/>
                  <a:pt x="26011" y="8009"/>
                  <a:pt x="26744" y="7203"/>
                </a:cubicBezTo>
                <a:cubicBezTo>
                  <a:pt x="27514" y="6396"/>
                  <a:pt x="28283" y="5627"/>
                  <a:pt x="29090" y="4857"/>
                </a:cubicBezTo>
                <a:cubicBezTo>
                  <a:pt x="29896" y="4087"/>
                  <a:pt x="30703" y="3354"/>
                  <a:pt x="31546" y="2621"/>
                </a:cubicBezTo>
                <a:cubicBezTo>
                  <a:pt x="32023" y="2217"/>
                  <a:pt x="32462" y="1814"/>
                  <a:pt x="32976" y="1448"/>
                </a:cubicBezTo>
                <a:close/>
                <a:moveTo>
                  <a:pt x="46026" y="7826"/>
                </a:moveTo>
                <a:lnTo>
                  <a:pt x="46026" y="7826"/>
                </a:lnTo>
                <a:cubicBezTo>
                  <a:pt x="43350" y="9182"/>
                  <a:pt x="40491" y="10282"/>
                  <a:pt x="37595" y="11052"/>
                </a:cubicBezTo>
                <a:cubicBezTo>
                  <a:pt x="34479" y="11858"/>
                  <a:pt x="31253" y="12335"/>
                  <a:pt x="28027" y="12445"/>
                </a:cubicBezTo>
                <a:cubicBezTo>
                  <a:pt x="27633" y="12454"/>
                  <a:pt x="27236" y="12459"/>
                  <a:pt x="26839" y="12459"/>
                </a:cubicBezTo>
                <a:cubicBezTo>
                  <a:pt x="25646" y="12459"/>
                  <a:pt x="24443" y="12418"/>
                  <a:pt x="23261" y="12335"/>
                </a:cubicBezTo>
                <a:cubicBezTo>
                  <a:pt x="24288" y="11968"/>
                  <a:pt x="25314" y="11675"/>
                  <a:pt x="26341" y="11345"/>
                </a:cubicBezTo>
                <a:cubicBezTo>
                  <a:pt x="29456" y="10429"/>
                  <a:pt x="32609" y="9659"/>
                  <a:pt x="35798" y="9072"/>
                </a:cubicBezTo>
                <a:cubicBezTo>
                  <a:pt x="38988" y="8486"/>
                  <a:pt x="42213" y="8046"/>
                  <a:pt x="45476" y="7863"/>
                </a:cubicBezTo>
                <a:lnTo>
                  <a:pt x="46026" y="7826"/>
                </a:lnTo>
                <a:close/>
                <a:moveTo>
                  <a:pt x="25754" y="2034"/>
                </a:moveTo>
                <a:lnTo>
                  <a:pt x="25754" y="2034"/>
                </a:lnTo>
                <a:cubicBezTo>
                  <a:pt x="25204" y="3391"/>
                  <a:pt x="24618" y="4784"/>
                  <a:pt x="23958" y="6103"/>
                </a:cubicBezTo>
                <a:cubicBezTo>
                  <a:pt x="23151" y="7753"/>
                  <a:pt x="22235" y="9329"/>
                  <a:pt x="21208" y="10832"/>
                </a:cubicBezTo>
                <a:cubicBezTo>
                  <a:pt x="20732" y="11565"/>
                  <a:pt x="20219" y="12262"/>
                  <a:pt x="19705" y="12995"/>
                </a:cubicBezTo>
                <a:cubicBezTo>
                  <a:pt x="20035" y="11345"/>
                  <a:pt x="20585" y="9769"/>
                  <a:pt x="21318" y="8266"/>
                </a:cubicBezTo>
                <a:cubicBezTo>
                  <a:pt x="21722" y="7460"/>
                  <a:pt x="22162" y="6653"/>
                  <a:pt x="22675" y="5883"/>
                </a:cubicBezTo>
                <a:cubicBezTo>
                  <a:pt x="23225" y="5113"/>
                  <a:pt x="23774" y="4380"/>
                  <a:pt x="24398" y="3684"/>
                </a:cubicBezTo>
                <a:cubicBezTo>
                  <a:pt x="24838" y="3134"/>
                  <a:pt x="25314" y="2584"/>
                  <a:pt x="25754" y="2034"/>
                </a:cubicBezTo>
                <a:close/>
                <a:moveTo>
                  <a:pt x="20145" y="1191"/>
                </a:moveTo>
                <a:cubicBezTo>
                  <a:pt x="19925" y="2144"/>
                  <a:pt x="19705" y="3097"/>
                  <a:pt x="19449" y="4014"/>
                </a:cubicBezTo>
                <a:cubicBezTo>
                  <a:pt x="19119" y="5150"/>
                  <a:pt x="18752" y="6250"/>
                  <a:pt x="18349" y="7313"/>
                </a:cubicBezTo>
                <a:cubicBezTo>
                  <a:pt x="17946" y="8376"/>
                  <a:pt x="17506" y="9439"/>
                  <a:pt x="16993" y="10465"/>
                </a:cubicBezTo>
                <a:cubicBezTo>
                  <a:pt x="16443" y="11455"/>
                  <a:pt x="15893" y="12445"/>
                  <a:pt x="15233" y="13398"/>
                </a:cubicBezTo>
                <a:cubicBezTo>
                  <a:pt x="14647" y="14241"/>
                  <a:pt x="14023" y="15084"/>
                  <a:pt x="13327" y="15854"/>
                </a:cubicBezTo>
                <a:cubicBezTo>
                  <a:pt x="13547" y="14864"/>
                  <a:pt x="13767" y="13875"/>
                  <a:pt x="14060" y="12958"/>
                </a:cubicBezTo>
                <a:cubicBezTo>
                  <a:pt x="14353" y="11858"/>
                  <a:pt x="14720" y="10795"/>
                  <a:pt x="15160" y="9769"/>
                </a:cubicBezTo>
                <a:cubicBezTo>
                  <a:pt x="15600" y="8706"/>
                  <a:pt x="16040" y="7679"/>
                  <a:pt x="16516" y="6726"/>
                </a:cubicBezTo>
                <a:cubicBezTo>
                  <a:pt x="17029" y="5700"/>
                  <a:pt x="17616" y="4747"/>
                  <a:pt x="18239" y="3830"/>
                </a:cubicBezTo>
                <a:cubicBezTo>
                  <a:pt x="18532" y="3354"/>
                  <a:pt x="18862" y="2914"/>
                  <a:pt x="19192" y="2437"/>
                </a:cubicBezTo>
                <a:cubicBezTo>
                  <a:pt x="19522" y="1998"/>
                  <a:pt x="19779" y="1594"/>
                  <a:pt x="20145" y="1191"/>
                </a:cubicBezTo>
                <a:close/>
                <a:moveTo>
                  <a:pt x="22073" y="13485"/>
                </a:moveTo>
                <a:cubicBezTo>
                  <a:pt x="22652" y="13485"/>
                  <a:pt x="23232" y="13513"/>
                  <a:pt x="23811" y="13581"/>
                </a:cubicBezTo>
                <a:cubicBezTo>
                  <a:pt x="25387" y="13728"/>
                  <a:pt x="26964" y="13911"/>
                  <a:pt x="28540" y="14131"/>
                </a:cubicBezTo>
                <a:cubicBezTo>
                  <a:pt x="30116" y="14351"/>
                  <a:pt x="31656" y="14645"/>
                  <a:pt x="33196" y="14938"/>
                </a:cubicBezTo>
                <a:cubicBezTo>
                  <a:pt x="34772" y="15231"/>
                  <a:pt x="36275" y="15598"/>
                  <a:pt x="37778" y="16001"/>
                </a:cubicBezTo>
                <a:cubicBezTo>
                  <a:pt x="39281" y="16367"/>
                  <a:pt x="40747" y="16807"/>
                  <a:pt x="42177" y="17247"/>
                </a:cubicBezTo>
                <a:cubicBezTo>
                  <a:pt x="40894" y="17247"/>
                  <a:pt x="39611" y="17247"/>
                  <a:pt x="38291" y="17211"/>
                </a:cubicBezTo>
                <a:cubicBezTo>
                  <a:pt x="36751" y="17137"/>
                  <a:pt x="35212" y="17027"/>
                  <a:pt x="33635" y="16844"/>
                </a:cubicBezTo>
                <a:cubicBezTo>
                  <a:pt x="32096" y="16697"/>
                  <a:pt x="30593" y="16477"/>
                  <a:pt x="29053" y="16184"/>
                </a:cubicBezTo>
                <a:cubicBezTo>
                  <a:pt x="27550" y="15891"/>
                  <a:pt x="26047" y="15524"/>
                  <a:pt x="24581" y="15121"/>
                </a:cubicBezTo>
                <a:cubicBezTo>
                  <a:pt x="23078" y="14681"/>
                  <a:pt x="21612" y="14205"/>
                  <a:pt x="20145" y="13618"/>
                </a:cubicBezTo>
                <a:lnTo>
                  <a:pt x="20072" y="13581"/>
                </a:lnTo>
                <a:cubicBezTo>
                  <a:pt x="20739" y="13523"/>
                  <a:pt x="21406" y="13485"/>
                  <a:pt x="22073" y="13485"/>
                </a:cubicBezTo>
                <a:close/>
                <a:moveTo>
                  <a:pt x="14353" y="3794"/>
                </a:moveTo>
                <a:cubicBezTo>
                  <a:pt x="14243" y="4490"/>
                  <a:pt x="14133" y="5187"/>
                  <a:pt x="13950" y="5883"/>
                </a:cubicBezTo>
                <a:cubicBezTo>
                  <a:pt x="13730" y="6946"/>
                  <a:pt x="13437" y="7973"/>
                  <a:pt x="13107" y="8999"/>
                </a:cubicBezTo>
                <a:cubicBezTo>
                  <a:pt x="12814" y="10026"/>
                  <a:pt x="12447" y="11015"/>
                  <a:pt x="12044" y="12005"/>
                </a:cubicBezTo>
                <a:cubicBezTo>
                  <a:pt x="11604" y="12995"/>
                  <a:pt x="11164" y="13985"/>
                  <a:pt x="10688" y="14938"/>
                </a:cubicBezTo>
                <a:cubicBezTo>
                  <a:pt x="10174" y="15891"/>
                  <a:pt x="9661" y="16807"/>
                  <a:pt x="9111" y="17724"/>
                </a:cubicBezTo>
                <a:cubicBezTo>
                  <a:pt x="9045" y="17757"/>
                  <a:pt x="9009" y="17790"/>
                  <a:pt x="8976" y="17849"/>
                </a:cubicBezTo>
                <a:lnTo>
                  <a:pt x="8976" y="17849"/>
                </a:lnTo>
                <a:cubicBezTo>
                  <a:pt x="9747" y="13838"/>
                  <a:pt x="11063" y="9972"/>
                  <a:pt x="12924" y="6360"/>
                </a:cubicBezTo>
                <a:cubicBezTo>
                  <a:pt x="13400" y="5480"/>
                  <a:pt x="13840" y="4637"/>
                  <a:pt x="14353" y="3794"/>
                </a:cubicBezTo>
                <a:close/>
                <a:moveTo>
                  <a:pt x="16296" y="15084"/>
                </a:moveTo>
                <a:cubicBezTo>
                  <a:pt x="17433" y="15084"/>
                  <a:pt x="18532" y="15231"/>
                  <a:pt x="19632" y="15488"/>
                </a:cubicBezTo>
                <a:cubicBezTo>
                  <a:pt x="21098" y="15818"/>
                  <a:pt x="22528" y="16184"/>
                  <a:pt x="23958" y="16551"/>
                </a:cubicBezTo>
                <a:cubicBezTo>
                  <a:pt x="25387" y="16917"/>
                  <a:pt x="26817" y="17321"/>
                  <a:pt x="28247" y="17724"/>
                </a:cubicBezTo>
                <a:cubicBezTo>
                  <a:pt x="29640" y="18164"/>
                  <a:pt x="31069" y="18604"/>
                  <a:pt x="32499" y="19043"/>
                </a:cubicBezTo>
                <a:cubicBezTo>
                  <a:pt x="33672" y="19447"/>
                  <a:pt x="34882" y="19887"/>
                  <a:pt x="36055" y="20290"/>
                </a:cubicBezTo>
                <a:cubicBezTo>
                  <a:pt x="35029" y="20143"/>
                  <a:pt x="33965" y="19997"/>
                  <a:pt x="32902" y="19777"/>
                </a:cubicBezTo>
                <a:cubicBezTo>
                  <a:pt x="31509" y="19520"/>
                  <a:pt x="30080" y="19190"/>
                  <a:pt x="28650" y="18860"/>
                </a:cubicBezTo>
                <a:cubicBezTo>
                  <a:pt x="27257" y="18494"/>
                  <a:pt x="25827" y="18090"/>
                  <a:pt x="24434" y="17687"/>
                </a:cubicBezTo>
                <a:cubicBezTo>
                  <a:pt x="23005" y="17284"/>
                  <a:pt x="21648" y="16844"/>
                  <a:pt x="20255" y="16404"/>
                </a:cubicBezTo>
                <a:cubicBezTo>
                  <a:pt x="18936" y="15964"/>
                  <a:pt x="17616" y="15524"/>
                  <a:pt x="16296" y="15084"/>
                </a:cubicBezTo>
                <a:close/>
                <a:moveTo>
                  <a:pt x="570" y="19997"/>
                </a:moveTo>
                <a:cubicBezTo>
                  <a:pt x="533" y="19997"/>
                  <a:pt x="497" y="20033"/>
                  <a:pt x="497" y="20107"/>
                </a:cubicBezTo>
                <a:lnTo>
                  <a:pt x="497" y="20363"/>
                </a:lnTo>
                <a:cubicBezTo>
                  <a:pt x="497" y="20400"/>
                  <a:pt x="533" y="20436"/>
                  <a:pt x="570" y="20436"/>
                </a:cubicBezTo>
                <a:cubicBezTo>
                  <a:pt x="607" y="20436"/>
                  <a:pt x="643" y="20400"/>
                  <a:pt x="643" y="20363"/>
                </a:cubicBezTo>
                <a:lnTo>
                  <a:pt x="643" y="20107"/>
                </a:lnTo>
                <a:cubicBezTo>
                  <a:pt x="643" y="20033"/>
                  <a:pt x="607" y="19997"/>
                  <a:pt x="570" y="19997"/>
                </a:cubicBezTo>
                <a:close/>
                <a:moveTo>
                  <a:pt x="12337" y="17321"/>
                </a:moveTo>
                <a:cubicBezTo>
                  <a:pt x="13034" y="17321"/>
                  <a:pt x="13693" y="17357"/>
                  <a:pt x="14390" y="17431"/>
                </a:cubicBezTo>
                <a:cubicBezTo>
                  <a:pt x="15746" y="17614"/>
                  <a:pt x="17103" y="17944"/>
                  <a:pt x="18459" y="18347"/>
                </a:cubicBezTo>
                <a:cubicBezTo>
                  <a:pt x="19779" y="18714"/>
                  <a:pt x="21098" y="19117"/>
                  <a:pt x="22418" y="19520"/>
                </a:cubicBezTo>
                <a:cubicBezTo>
                  <a:pt x="23738" y="19923"/>
                  <a:pt x="25057" y="20326"/>
                  <a:pt x="26341" y="20803"/>
                </a:cubicBezTo>
                <a:cubicBezTo>
                  <a:pt x="27147" y="21096"/>
                  <a:pt x="27953" y="21390"/>
                  <a:pt x="28723" y="21719"/>
                </a:cubicBezTo>
                <a:cubicBezTo>
                  <a:pt x="28063" y="21573"/>
                  <a:pt x="27404" y="21463"/>
                  <a:pt x="26744" y="21353"/>
                </a:cubicBezTo>
                <a:cubicBezTo>
                  <a:pt x="25351" y="21133"/>
                  <a:pt x="24031" y="20950"/>
                  <a:pt x="22675" y="20693"/>
                </a:cubicBezTo>
                <a:cubicBezTo>
                  <a:pt x="21318" y="20473"/>
                  <a:pt x="19962" y="20253"/>
                  <a:pt x="18642" y="19923"/>
                </a:cubicBezTo>
                <a:cubicBezTo>
                  <a:pt x="17286" y="19630"/>
                  <a:pt x="15966" y="19300"/>
                  <a:pt x="14647" y="18933"/>
                </a:cubicBezTo>
                <a:cubicBezTo>
                  <a:pt x="13364" y="18530"/>
                  <a:pt x="12081" y="18090"/>
                  <a:pt x="10834" y="17540"/>
                </a:cubicBezTo>
                <a:cubicBezTo>
                  <a:pt x="11311" y="17431"/>
                  <a:pt x="11824" y="17357"/>
                  <a:pt x="12337" y="17321"/>
                </a:cubicBezTo>
                <a:close/>
                <a:moveTo>
                  <a:pt x="34277" y="1"/>
                </a:moveTo>
                <a:cubicBezTo>
                  <a:pt x="34258" y="1"/>
                  <a:pt x="34240" y="6"/>
                  <a:pt x="34222" y="18"/>
                </a:cubicBezTo>
                <a:lnTo>
                  <a:pt x="34112" y="165"/>
                </a:lnTo>
                <a:lnTo>
                  <a:pt x="33929" y="311"/>
                </a:lnTo>
                <a:cubicBezTo>
                  <a:pt x="33159" y="934"/>
                  <a:pt x="32426" y="1558"/>
                  <a:pt x="31693" y="2181"/>
                </a:cubicBezTo>
                <a:cubicBezTo>
                  <a:pt x="30849" y="2914"/>
                  <a:pt x="30006" y="3647"/>
                  <a:pt x="29200" y="4417"/>
                </a:cubicBezTo>
                <a:cubicBezTo>
                  <a:pt x="28393" y="5187"/>
                  <a:pt x="27624" y="5957"/>
                  <a:pt x="26854" y="6763"/>
                </a:cubicBezTo>
                <a:cubicBezTo>
                  <a:pt x="26084" y="7570"/>
                  <a:pt x="25387" y="8376"/>
                  <a:pt x="24728" y="9256"/>
                </a:cubicBezTo>
                <a:cubicBezTo>
                  <a:pt x="24031" y="10136"/>
                  <a:pt x="23408" y="11015"/>
                  <a:pt x="22858" y="11968"/>
                </a:cubicBezTo>
                <a:cubicBezTo>
                  <a:pt x="22748" y="12042"/>
                  <a:pt x="22675" y="12078"/>
                  <a:pt x="22565" y="12115"/>
                </a:cubicBezTo>
                <a:cubicBezTo>
                  <a:pt x="22491" y="12152"/>
                  <a:pt x="22455" y="12225"/>
                  <a:pt x="22491" y="12262"/>
                </a:cubicBezTo>
                <a:cubicBezTo>
                  <a:pt x="21538" y="12592"/>
                  <a:pt x="20585" y="12922"/>
                  <a:pt x="19595" y="13288"/>
                </a:cubicBezTo>
                <a:cubicBezTo>
                  <a:pt x="19595" y="13288"/>
                  <a:pt x="19595" y="13252"/>
                  <a:pt x="19595" y="13252"/>
                </a:cubicBezTo>
                <a:cubicBezTo>
                  <a:pt x="20145" y="12592"/>
                  <a:pt x="20659" y="11895"/>
                  <a:pt x="21172" y="11199"/>
                </a:cubicBezTo>
                <a:cubicBezTo>
                  <a:pt x="21648" y="10539"/>
                  <a:pt x="22198" y="9696"/>
                  <a:pt x="22675" y="8889"/>
                </a:cubicBezTo>
                <a:cubicBezTo>
                  <a:pt x="23628" y="7313"/>
                  <a:pt x="24471" y="5700"/>
                  <a:pt x="25241" y="4014"/>
                </a:cubicBezTo>
                <a:cubicBezTo>
                  <a:pt x="25644" y="3061"/>
                  <a:pt x="26011" y="2107"/>
                  <a:pt x="26341" y="1118"/>
                </a:cubicBezTo>
                <a:cubicBezTo>
                  <a:pt x="26341" y="1047"/>
                  <a:pt x="26295" y="1006"/>
                  <a:pt x="26242" y="1006"/>
                </a:cubicBezTo>
                <a:cubicBezTo>
                  <a:pt x="26214" y="1006"/>
                  <a:pt x="26183" y="1018"/>
                  <a:pt x="26157" y="1044"/>
                </a:cubicBezTo>
                <a:cubicBezTo>
                  <a:pt x="25644" y="1851"/>
                  <a:pt x="25057" y="2621"/>
                  <a:pt x="24434" y="3317"/>
                </a:cubicBezTo>
                <a:cubicBezTo>
                  <a:pt x="23811" y="4050"/>
                  <a:pt x="23225" y="4747"/>
                  <a:pt x="22675" y="5517"/>
                </a:cubicBezTo>
                <a:cubicBezTo>
                  <a:pt x="21612" y="7020"/>
                  <a:pt x="20768" y="8669"/>
                  <a:pt x="20145" y="10392"/>
                </a:cubicBezTo>
                <a:cubicBezTo>
                  <a:pt x="19815" y="11382"/>
                  <a:pt x="19522" y="12372"/>
                  <a:pt x="19339" y="13398"/>
                </a:cubicBezTo>
                <a:cubicBezTo>
                  <a:pt x="18899" y="13545"/>
                  <a:pt x="18496" y="13691"/>
                  <a:pt x="18092" y="13875"/>
                </a:cubicBezTo>
                <a:cubicBezTo>
                  <a:pt x="17286" y="14168"/>
                  <a:pt x="16443" y="14498"/>
                  <a:pt x="15636" y="14828"/>
                </a:cubicBezTo>
                <a:lnTo>
                  <a:pt x="15563" y="14791"/>
                </a:lnTo>
                <a:cubicBezTo>
                  <a:pt x="15490" y="14791"/>
                  <a:pt x="15380" y="14864"/>
                  <a:pt x="15416" y="14938"/>
                </a:cubicBezTo>
                <a:lnTo>
                  <a:pt x="15270" y="14974"/>
                </a:lnTo>
                <a:lnTo>
                  <a:pt x="15196" y="14974"/>
                </a:lnTo>
                <a:cubicBezTo>
                  <a:pt x="15196" y="14974"/>
                  <a:pt x="15160" y="14974"/>
                  <a:pt x="15160" y="15011"/>
                </a:cubicBezTo>
                <a:cubicBezTo>
                  <a:pt x="14683" y="15231"/>
                  <a:pt x="14207" y="15414"/>
                  <a:pt x="13730" y="15634"/>
                </a:cubicBezTo>
                <a:cubicBezTo>
                  <a:pt x="13840" y="15488"/>
                  <a:pt x="13987" y="15304"/>
                  <a:pt x="14133" y="15194"/>
                </a:cubicBezTo>
                <a:cubicBezTo>
                  <a:pt x="14500" y="14754"/>
                  <a:pt x="14867" y="14315"/>
                  <a:pt x="15196" y="13875"/>
                </a:cubicBezTo>
                <a:cubicBezTo>
                  <a:pt x="15856" y="12922"/>
                  <a:pt x="16479" y="11932"/>
                  <a:pt x="17029" y="10942"/>
                </a:cubicBezTo>
                <a:cubicBezTo>
                  <a:pt x="17579" y="9916"/>
                  <a:pt x="18056" y="8853"/>
                  <a:pt x="18496" y="7789"/>
                </a:cubicBezTo>
                <a:cubicBezTo>
                  <a:pt x="18899" y="6726"/>
                  <a:pt x="19302" y="5627"/>
                  <a:pt x="19632" y="4490"/>
                </a:cubicBezTo>
                <a:cubicBezTo>
                  <a:pt x="19925" y="3391"/>
                  <a:pt x="20219" y="2254"/>
                  <a:pt x="20439" y="1118"/>
                </a:cubicBezTo>
                <a:cubicBezTo>
                  <a:pt x="20475" y="971"/>
                  <a:pt x="20512" y="824"/>
                  <a:pt x="20549" y="714"/>
                </a:cubicBezTo>
                <a:cubicBezTo>
                  <a:pt x="20549" y="609"/>
                  <a:pt x="20473" y="523"/>
                  <a:pt x="20404" y="523"/>
                </a:cubicBezTo>
                <a:cubicBezTo>
                  <a:pt x="20376" y="523"/>
                  <a:pt x="20349" y="537"/>
                  <a:pt x="20329" y="568"/>
                </a:cubicBezTo>
                <a:cubicBezTo>
                  <a:pt x="19632" y="1448"/>
                  <a:pt x="18936" y="2364"/>
                  <a:pt x="18312" y="3317"/>
                </a:cubicBezTo>
                <a:cubicBezTo>
                  <a:pt x="17689" y="4270"/>
                  <a:pt x="17103" y="5223"/>
                  <a:pt x="16553" y="6213"/>
                </a:cubicBezTo>
                <a:cubicBezTo>
                  <a:pt x="16040" y="7203"/>
                  <a:pt x="15526" y="8229"/>
                  <a:pt x="15086" y="9256"/>
                </a:cubicBezTo>
                <a:cubicBezTo>
                  <a:pt x="14683" y="10319"/>
                  <a:pt x="14280" y="11345"/>
                  <a:pt x="13950" y="12445"/>
                </a:cubicBezTo>
                <a:cubicBezTo>
                  <a:pt x="13584" y="13508"/>
                  <a:pt x="13327" y="14571"/>
                  <a:pt x="13070" y="15708"/>
                </a:cubicBezTo>
                <a:cubicBezTo>
                  <a:pt x="13070" y="15781"/>
                  <a:pt x="13070" y="15891"/>
                  <a:pt x="13034" y="15964"/>
                </a:cubicBezTo>
                <a:cubicBezTo>
                  <a:pt x="11751" y="16551"/>
                  <a:pt x="10504" y="17137"/>
                  <a:pt x="9221" y="17724"/>
                </a:cubicBezTo>
                <a:cubicBezTo>
                  <a:pt x="9734" y="16954"/>
                  <a:pt x="10248" y="16184"/>
                  <a:pt x="10688" y="15341"/>
                </a:cubicBezTo>
                <a:cubicBezTo>
                  <a:pt x="11201" y="14388"/>
                  <a:pt x="11641" y="13435"/>
                  <a:pt x="12081" y="12445"/>
                </a:cubicBezTo>
                <a:cubicBezTo>
                  <a:pt x="12520" y="11492"/>
                  <a:pt x="12887" y="10465"/>
                  <a:pt x="13254" y="9439"/>
                </a:cubicBezTo>
                <a:cubicBezTo>
                  <a:pt x="13584" y="8413"/>
                  <a:pt x="13877" y="7386"/>
                  <a:pt x="14133" y="6323"/>
                </a:cubicBezTo>
                <a:cubicBezTo>
                  <a:pt x="14353" y="5297"/>
                  <a:pt x="14573" y="4234"/>
                  <a:pt x="14720" y="3171"/>
                </a:cubicBezTo>
                <a:lnTo>
                  <a:pt x="14793" y="2767"/>
                </a:lnTo>
                <a:cubicBezTo>
                  <a:pt x="14793" y="2667"/>
                  <a:pt x="14716" y="2610"/>
                  <a:pt x="14640" y="2610"/>
                </a:cubicBezTo>
                <a:cubicBezTo>
                  <a:pt x="14578" y="2610"/>
                  <a:pt x="14516" y="2648"/>
                  <a:pt x="14500" y="2731"/>
                </a:cubicBezTo>
                <a:lnTo>
                  <a:pt x="14463" y="3097"/>
                </a:lnTo>
                <a:cubicBezTo>
                  <a:pt x="14427" y="3134"/>
                  <a:pt x="14390" y="3134"/>
                  <a:pt x="14390" y="3171"/>
                </a:cubicBezTo>
                <a:cubicBezTo>
                  <a:pt x="13290" y="4930"/>
                  <a:pt x="12337" y="6763"/>
                  <a:pt x="11494" y="8669"/>
                </a:cubicBezTo>
                <a:cubicBezTo>
                  <a:pt x="10688" y="10575"/>
                  <a:pt x="9991" y="12518"/>
                  <a:pt x="9441" y="14498"/>
                </a:cubicBezTo>
                <a:cubicBezTo>
                  <a:pt x="9148" y="15634"/>
                  <a:pt x="8891" y="16734"/>
                  <a:pt x="8671" y="17870"/>
                </a:cubicBezTo>
                <a:cubicBezTo>
                  <a:pt x="8671" y="17907"/>
                  <a:pt x="8671" y="17980"/>
                  <a:pt x="8708" y="17980"/>
                </a:cubicBezTo>
                <a:cubicBezTo>
                  <a:pt x="5959" y="19300"/>
                  <a:pt x="3356" y="20876"/>
                  <a:pt x="936" y="22709"/>
                </a:cubicBezTo>
                <a:cubicBezTo>
                  <a:pt x="643" y="22929"/>
                  <a:pt x="350" y="23186"/>
                  <a:pt x="57" y="23406"/>
                </a:cubicBezTo>
                <a:cubicBezTo>
                  <a:pt x="0" y="23462"/>
                  <a:pt x="52" y="23540"/>
                  <a:pt x="112" y="23540"/>
                </a:cubicBezTo>
                <a:cubicBezTo>
                  <a:pt x="131" y="23540"/>
                  <a:pt x="150" y="23533"/>
                  <a:pt x="167" y="23516"/>
                </a:cubicBezTo>
                <a:cubicBezTo>
                  <a:pt x="2696" y="21573"/>
                  <a:pt x="5409" y="19887"/>
                  <a:pt x="8268" y="18494"/>
                </a:cubicBezTo>
                <a:cubicBezTo>
                  <a:pt x="8928" y="18164"/>
                  <a:pt x="9588" y="17870"/>
                  <a:pt x="10248" y="17540"/>
                </a:cubicBezTo>
                <a:cubicBezTo>
                  <a:pt x="10248" y="17577"/>
                  <a:pt x="10284" y="17577"/>
                  <a:pt x="10321" y="17577"/>
                </a:cubicBezTo>
                <a:cubicBezTo>
                  <a:pt x="11531" y="18127"/>
                  <a:pt x="12777" y="18567"/>
                  <a:pt x="14023" y="18970"/>
                </a:cubicBezTo>
                <a:cubicBezTo>
                  <a:pt x="15343" y="19373"/>
                  <a:pt x="16663" y="19703"/>
                  <a:pt x="17982" y="20033"/>
                </a:cubicBezTo>
                <a:cubicBezTo>
                  <a:pt x="19339" y="20326"/>
                  <a:pt x="20659" y="20583"/>
                  <a:pt x="22015" y="20803"/>
                </a:cubicBezTo>
                <a:cubicBezTo>
                  <a:pt x="23371" y="21060"/>
                  <a:pt x="24764" y="21280"/>
                  <a:pt x="26121" y="21500"/>
                </a:cubicBezTo>
                <a:cubicBezTo>
                  <a:pt x="27514" y="21646"/>
                  <a:pt x="28870" y="21939"/>
                  <a:pt x="30226" y="22306"/>
                </a:cubicBezTo>
                <a:cubicBezTo>
                  <a:pt x="30373" y="22379"/>
                  <a:pt x="30556" y="22416"/>
                  <a:pt x="30703" y="22489"/>
                </a:cubicBezTo>
                <a:cubicBezTo>
                  <a:pt x="30721" y="22498"/>
                  <a:pt x="30738" y="22502"/>
                  <a:pt x="30755" y="22502"/>
                </a:cubicBezTo>
                <a:cubicBezTo>
                  <a:pt x="30873" y="22502"/>
                  <a:pt x="30941" y="22297"/>
                  <a:pt x="30813" y="22233"/>
                </a:cubicBezTo>
                <a:cubicBezTo>
                  <a:pt x="29530" y="21683"/>
                  <a:pt x="28247" y="21133"/>
                  <a:pt x="26927" y="20693"/>
                </a:cubicBezTo>
                <a:cubicBezTo>
                  <a:pt x="25607" y="20217"/>
                  <a:pt x="24288" y="19777"/>
                  <a:pt x="22968" y="19373"/>
                </a:cubicBezTo>
                <a:cubicBezTo>
                  <a:pt x="21612" y="18970"/>
                  <a:pt x="20292" y="18567"/>
                  <a:pt x="18936" y="18200"/>
                </a:cubicBezTo>
                <a:cubicBezTo>
                  <a:pt x="17579" y="17797"/>
                  <a:pt x="16223" y="17467"/>
                  <a:pt x="14830" y="17247"/>
                </a:cubicBezTo>
                <a:cubicBezTo>
                  <a:pt x="14230" y="17150"/>
                  <a:pt x="13629" y="17103"/>
                  <a:pt x="13029" y="17103"/>
                </a:cubicBezTo>
                <a:cubicBezTo>
                  <a:pt x="12273" y="17103"/>
                  <a:pt x="11517" y="17177"/>
                  <a:pt x="10761" y="17321"/>
                </a:cubicBezTo>
                <a:lnTo>
                  <a:pt x="10651" y="17357"/>
                </a:lnTo>
                <a:cubicBezTo>
                  <a:pt x="11384" y="16991"/>
                  <a:pt x="12154" y="16624"/>
                  <a:pt x="12924" y="16294"/>
                </a:cubicBezTo>
                <a:lnTo>
                  <a:pt x="12924" y="16294"/>
                </a:lnTo>
                <a:lnTo>
                  <a:pt x="12850" y="16404"/>
                </a:lnTo>
                <a:cubicBezTo>
                  <a:pt x="12850" y="16430"/>
                  <a:pt x="12869" y="16456"/>
                  <a:pt x="12892" y="16456"/>
                </a:cubicBezTo>
                <a:cubicBezTo>
                  <a:pt x="12902" y="16456"/>
                  <a:pt x="12913" y="16451"/>
                  <a:pt x="12924" y="16441"/>
                </a:cubicBezTo>
                <a:cubicBezTo>
                  <a:pt x="12997" y="16404"/>
                  <a:pt x="13070" y="16331"/>
                  <a:pt x="13144" y="16257"/>
                </a:cubicBezTo>
                <a:cubicBezTo>
                  <a:pt x="13180" y="16257"/>
                  <a:pt x="13254" y="16221"/>
                  <a:pt x="13254" y="16184"/>
                </a:cubicBezTo>
                <a:cubicBezTo>
                  <a:pt x="14023" y="15818"/>
                  <a:pt x="14830" y="15488"/>
                  <a:pt x="15636" y="15158"/>
                </a:cubicBezTo>
                <a:cubicBezTo>
                  <a:pt x="16993" y="15634"/>
                  <a:pt x="18312" y="16074"/>
                  <a:pt x="19669" y="16477"/>
                </a:cubicBezTo>
                <a:cubicBezTo>
                  <a:pt x="20988" y="16917"/>
                  <a:pt x="22491" y="17357"/>
                  <a:pt x="23848" y="17797"/>
                </a:cubicBezTo>
                <a:cubicBezTo>
                  <a:pt x="25241" y="18200"/>
                  <a:pt x="26670" y="18604"/>
                  <a:pt x="28100" y="18970"/>
                </a:cubicBezTo>
                <a:cubicBezTo>
                  <a:pt x="29493" y="19337"/>
                  <a:pt x="30923" y="19667"/>
                  <a:pt x="32352" y="19923"/>
                </a:cubicBezTo>
                <a:cubicBezTo>
                  <a:pt x="33782" y="20217"/>
                  <a:pt x="35248" y="20473"/>
                  <a:pt x="36678" y="20656"/>
                </a:cubicBezTo>
                <a:lnTo>
                  <a:pt x="37228" y="20693"/>
                </a:lnTo>
                <a:cubicBezTo>
                  <a:pt x="37375" y="20693"/>
                  <a:pt x="37375" y="20473"/>
                  <a:pt x="37265" y="20436"/>
                </a:cubicBezTo>
                <a:cubicBezTo>
                  <a:pt x="35872" y="19923"/>
                  <a:pt x="34442" y="19447"/>
                  <a:pt x="33049" y="18970"/>
                </a:cubicBezTo>
                <a:cubicBezTo>
                  <a:pt x="31619" y="18494"/>
                  <a:pt x="30226" y="18054"/>
                  <a:pt x="28797" y="17614"/>
                </a:cubicBezTo>
                <a:cubicBezTo>
                  <a:pt x="27367" y="17211"/>
                  <a:pt x="25901" y="16807"/>
                  <a:pt x="24471" y="16441"/>
                </a:cubicBezTo>
                <a:cubicBezTo>
                  <a:pt x="23041" y="16038"/>
                  <a:pt x="21575" y="15708"/>
                  <a:pt x="20145" y="15378"/>
                </a:cubicBezTo>
                <a:cubicBezTo>
                  <a:pt x="18826" y="15048"/>
                  <a:pt x="17506" y="14901"/>
                  <a:pt x="16186" y="14901"/>
                </a:cubicBezTo>
                <a:lnTo>
                  <a:pt x="17139" y="14535"/>
                </a:lnTo>
                <a:cubicBezTo>
                  <a:pt x="17873" y="14241"/>
                  <a:pt x="18569" y="13985"/>
                  <a:pt x="19302" y="13691"/>
                </a:cubicBezTo>
                <a:lnTo>
                  <a:pt x="19522" y="13655"/>
                </a:lnTo>
                <a:cubicBezTo>
                  <a:pt x="20952" y="14241"/>
                  <a:pt x="22418" y="14754"/>
                  <a:pt x="23921" y="15194"/>
                </a:cubicBezTo>
                <a:cubicBezTo>
                  <a:pt x="25424" y="15634"/>
                  <a:pt x="26927" y="16001"/>
                  <a:pt x="28430" y="16294"/>
                </a:cubicBezTo>
                <a:cubicBezTo>
                  <a:pt x="29970" y="16587"/>
                  <a:pt x="31509" y="16844"/>
                  <a:pt x="33012" y="17027"/>
                </a:cubicBezTo>
                <a:cubicBezTo>
                  <a:pt x="34552" y="17211"/>
                  <a:pt x="36128" y="17321"/>
                  <a:pt x="37705" y="17394"/>
                </a:cubicBezTo>
                <a:cubicBezTo>
                  <a:pt x="38832" y="17448"/>
                  <a:pt x="39978" y="17482"/>
                  <a:pt x="41116" y="17482"/>
                </a:cubicBezTo>
                <a:cubicBezTo>
                  <a:pt x="41532" y="17482"/>
                  <a:pt x="41948" y="17477"/>
                  <a:pt x="42360" y="17467"/>
                </a:cubicBezTo>
                <a:lnTo>
                  <a:pt x="42947" y="17467"/>
                </a:lnTo>
                <a:cubicBezTo>
                  <a:pt x="43057" y="17467"/>
                  <a:pt x="43093" y="17284"/>
                  <a:pt x="42947" y="17211"/>
                </a:cubicBezTo>
                <a:cubicBezTo>
                  <a:pt x="41444" y="16734"/>
                  <a:pt x="39904" y="16294"/>
                  <a:pt x="38364" y="15891"/>
                </a:cubicBezTo>
                <a:cubicBezTo>
                  <a:pt x="36861" y="15488"/>
                  <a:pt x="35285" y="15121"/>
                  <a:pt x="33709" y="14791"/>
                </a:cubicBezTo>
                <a:cubicBezTo>
                  <a:pt x="32169" y="14498"/>
                  <a:pt x="30593" y="14241"/>
                  <a:pt x="29017" y="13985"/>
                </a:cubicBezTo>
                <a:cubicBezTo>
                  <a:pt x="27440" y="13765"/>
                  <a:pt x="25864" y="13545"/>
                  <a:pt x="24288" y="13398"/>
                </a:cubicBezTo>
                <a:cubicBezTo>
                  <a:pt x="23591" y="13325"/>
                  <a:pt x="22885" y="13288"/>
                  <a:pt x="22180" y="13288"/>
                </a:cubicBezTo>
                <a:cubicBezTo>
                  <a:pt x="21474" y="13288"/>
                  <a:pt x="20768" y="13325"/>
                  <a:pt x="20072" y="13398"/>
                </a:cubicBezTo>
                <a:cubicBezTo>
                  <a:pt x="20915" y="13105"/>
                  <a:pt x="21758" y="12812"/>
                  <a:pt x="22601" y="12518"/>
                </a:cubicBezTo>
                <a:cubicBezTo>
                  <a:pt x="23974" y="12659"/>
                  <a:pt x="25347" y="12726"/>
                  <a:pt x="26720" y="12726"/>
                </a:cubicBezTo>
                <a:cubicBezTo>
                  <a:pt x="28573" y="12726"/>
                  <a:pt x="30426" y="12603"/>
                  <a:pt x="32279" y="12372"/>
                </a:cubicBezTo>
                <a:cubicBezTo>
                  <a:pt x="35505" y="11932"/>
                  <a:pt x="38658" y="11125"/>
                  <a:pt x="41700" y="9989"/>
                </a:cubicBezTo>
                <a:cubicBezTo>
                  <a:pt x="43423" y="9366"/>
                  <a:pt x="45073" y="8596"/>
                  <a:pt x="46686" y="7753"/>
                </a:cubicBezTo>
                <a:cubicBezTo>
                  <a:pt x="46796" y="7716"/>
                  <a:pt x="46759" y="7533"/>
                  <a:pt x="46649" y="7496"/>
                </a:cubicBezTo>
                <a:cubicBezTo>
                  <a:pt x="43387" y="7679"/>
                  <a:pt x="40161" y="8046"/>
                  <a:pt x="36935" y="8596"/>
                </a:cubicBezTo>
                <a:cubicBezTo>
                  <a:pt x="33709" y="9146"/>
                  <a:pt x="30520" y="9879"/>
                  <a:pt x="27367" y="10759"/>
                </a:cubicBezTo>
                <a:cubicBezTo>
                  <a:pt x="26084" y="11125"/>
                  <a:pt x="24801" y="11529"/>
                  <a:pt x="23518" y="11968"/>
                </a:cubicBezTo>
                <a:cubicBezTo>
                  <a:pt x="24251" y="11565"/>
                  <a:pt x="24911" y="11162"/>
                  <a:pt x="25607" y="10722"/>
                </a:cubicBezTo>
                <a:cubicBezTo>
                  <a:pt x="26524" y="10062"/>
                  <a:pt x="27367" y="9366"/>
                  <a:pt x="28173" y="8596"/>
                </a:cubicBezTo>
                <a:cubicBezTo>
                  <a:pt x="28980" y="7789"/>
                  <a:pt x="29713" y="6946"/>
                  <a:pt x="30373" y="6067"/>
                </a:cubicBezTo>
                <a:cubicBezTo>
                  <a:pt x="30703" y="5590"/>
                  <a:pt x="31033" y="5150"/>
                  <a:pt x="31289" y="4674"/>
                </a:cubicBezTo>
                <a:cubicBezTo>
                  <a:pt x="31583" y="4234"/>
                  <a:pt x="31876" y="3720"/>
                  <a:pt x="32133" y="3244"/>
                </a:cubicBezTo>
                <a:cubicBezTo>
                  <a:pt x="32609" y="2217"/>
                  <a:pt x="33269" y="1264"/>
                  <a:pt x="34039" y="495"/>
                </a:cubicBezTo>
                <a:lnTo>
                  <a:pt x="34369" y="201"/>
                </a:lnTo>
                <a:cubicBezTo>
                  <a:pt x="34461" y="140"/>
                  <a:pt x="34373" y="1"/>
                  <a:pt x="34277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42"/>
          <p:cNvSpPr/>
          <p:nvPr/>
        </p:nvSpPr>
        <p:spPr>
          <a:xfrm rot="-5400000">
            <a:off x="-815956" y="2035191"/>
            <a:ext cx="2127125" cy="808844"/>
          </a:xfrm>
          <a:custGeom>
            <a:avLst/>
            <a:gdLst/>
            <a:ahLst/>
            <a:cxnLst/>
            <a:rect l="l" t="t" r="r" b="b"/>
            <a:pathLst>
              <a:path w="85085" h="25745" extrusionOk="0">
                <a:moveTo>
                  <a:pt x="1" y="0"/>
                </a:moveTo>
                <a:lnTo>
                  <a:pt x="1" y="2530"/>
                </a:lnTo>
                <a:cubicBezTo>
                  <a:pt x="7662" y="6306"/>
                  <a:pt x="12941" y="13674"/>
                  <a:pt x="19906" y="18696"/>
                </a:cubicBezTo>
                <a:cubicBezTo>
                  <a:pt x="20126" y="18879"/>
                  <a:pt x="20346" y="19026"/>
                  <a:pt x="20603" y="19209"/>
                </a:cubicBezTo>
                <a:cubicBezTo>
                  <a:pt x="26913" y="23518"/>
                  <a:pt x="34555" y="25744"/>
                  <a:pt x="42184" y="25744"/>
                </a:cubicBezTo>
                <a:cubicBezTo>
                  <a:pt x="47275" y="25744"/>
                  <a:pt x="52360" y="24753"/>
                  <a:pt x="57041" y="22728"/>
                </a:cubicBezTo>
                <a:cubicBezTo>
                  <a:pt x="67232" y="18329"/>
                  <a:pt x="74967" y="9751"/>
                  <a:pt x="85084" y="5206"/>
                </a:cubicBezTo>
                <a:lnTo>
                  <a:pt x="850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2"/>
          <p:cNvSpPr/>
          <p:nvPr/>
        </p:nvSpPr>
        <p:spPr>
          <a:xfrm rot="-2307563">
            <a:off x="-644283" y="432406"/>
            <a:ext cx="2347202" cy="346472"/>
          </a:xfrm>
          <a:custGeom>
            <a:avLst/>
            <a:gdLst/>
            <a:ahLst/>
            <a:cxnLst/>
            <a:rect l="l" t="t" r="r" b="b"/>
            <a:pathLst>
              <a:path w="93882" h="13858" fill="none" extrusionOk="0">
                <a:moveTo>
                  <a:pt x="0" y="1"/>
                </a:moveTo>
                <a:cubicBezTo>
                  <a:pt x="6195" y="3667"/>
                  <a:pt x="11217" y="9678"/>
                  <a:pt x="18219" y="11401"/>
                </a:cubicBezTo>
                <a:cubicBezTo>
                  <a:pt x="27970" y="13857"/>
                  <a:pt x="37501" y="7186"/>
                  <a:pt x="47362" y="5243"/>
                </a:cubicBezTo>
                <a:cubicBezTo>
                  <a:pt x="54291" y="3886"/>
                  <a:pt x="61439" y="4876"/>
                  <a:pt x="67781" y="7992"/>
                </a:cubicBezTo>
                <a:cubicBezTo>
                  <a:pt x="71044" y="9642"/>
                  <a:pt x="74233" y="11878"/>
                  <a:pt x="77862" y="12061"/>
                </a:cubicBezTo>
                <a:cubicBezTo>
                  <a:pt x="83911" y="12318"/>
                  <a:pt x="88529" y="6892"/>
                  <a:pt x="93882" y="4106"/>
                </a:cubicBezTo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3665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2"/>
          <p:cNvSpPr/>
          <p:nvPr/>
        </p:nvSpPr>
        <p:spPr>
          <a:xfrm rot="10800000">
            <a:off x="-217991" y="347100"/>
            <a:ext cx="931205" cy="667529"/>
          </a:xfrm>
          <a:custGeom>
            <a:avLst/>
            <a:gdLst/>
            <a:ahLst/>
            <a:cxnLst/>
            <a:rect l="l" t="t" r="r" b="b"/>
            <a:pathLst>
              <a:path w="20713" h="14848" extrusionOk="0">
                <a:moveTo>
                  <a:pt x="6709" y="1"/>
                </a:moveTo>
                <a:cubicBezTo>
                  <a:pt x="4656" y="3887"/>
                  <a:pt x="2420" y="7699"/>
                  <a:pt x="0" y="11365"/>
                </a:cubicBezTo>
                <a:cubicBezTo>
                  <a:pt x="5111" y="13675"/>
                  <a:pt x="10630" y="14847"/>
                  <a:pt x="16201" y="14847"/>
                </a:cubicBezTo>
                <a:cubicBezTo>
                  <a:pt x="17703" y="14847"/>
                  <a:pt x="19210" y="14762"/>
                  <a:pt x="20712" y="14591"/>
                </a:cubicBezTo>
                <a:lnTo>
                  <a:pt x="20712" y="6086"/>
                </a:lnTo>
                <a:cubicBezTo>
                  <a:pt x="17596" y="6013"/>
                  <a:pt x="14554" y="5206"/>
                  <a:pt x="11804" y="3777"/>
                </a:cubicBezTo>
                <a:cubicBezTo>
                  <a:pt x="9898" y="2824"/>
                  <a:pt x="8175" y="1541"/>
                  <a:pt x="67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AND_BODY_1_1">
    <p:bg>
      <p:bgPr>
        <a:solidFill>
          <a:schemeClr val="accent2"/>
        </a:solidFill>
        <a:effectLst/>
      </p:bgPr>
    </p:bg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59"/>
          <p:cNvSpPr txBox="1">
            <a:spLocks noGrp="1"/>
          </p:cNvSpPr>
          <p:nvPr>
            <p:ph type="title"/>
          </p:nvPr>
        </p:nvSpPr>
        <p:spPr>
          <a:xfrm>
            <a:off x="2035400" y="323964"/>
            <a:ext cx="4971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411" name="Google Shape;2411;p59"/>
          <p:cNvSpPr txBox="1">
            <a:spLocks noGrp="1"/>
          </p:cNvSpPr>
          <p:nvPr>
            <p:ph type="subTitle" idx="1"/>
          </p:nvPr>
        </p:nvSpPr>
        <p:spPr>
          <a:xfrm>
            <a:off x="2357450" y="2386182"/>
            <a:ext cx="44292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2" name="Google Shape;2412;p59"/>
          <p:cNvSpPr txBox="1"/>
          <p:nvPr/>
        </p:nvSpPr>
        <p:spPr>
          <a:xfrm>
            <a:off x="2089025" y="3144481"/>
            <a:ext cx="495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Voces"/>
                <a:ea typeface="Voces"/>
                <a:cs typeface="Voces"/>
                <a:sym typeface="Voces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Voces"/>
                <a:ea typeface="Voces"/>
                <a:cs typeface="Voces"/>
                <a:sym typeface="Voc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Voces"/>
                <a:ea typeface="Voces"/>
                <a:cs typeface="Voces"/>
                <a:sym typeface="Voces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Voces"/>
                <a:ea typeface="Voces"/>
                <a:cs typeface="Voces"/>
                <a:sym typeface="Voce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Voces"/>
                <a:ea typeface="Voces"/>
                <a:cs typeface="Voces"/>
                <a:sym typeface="Voces"/>
              </a:rPr>
              <a:t>,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Voces"/>
                <a:ea typeface="Voces"/>
                <a:cs typeface="Voces"/>
                <a:sym typeface="Voce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Voces"/>
                <a:ea typeface="Voces"/>
                <a:cs typeface="Voces"/>
                <a:sym typeface="Voces"/>
              </a:rPr>
              <a:t> </a:t>
            </a:r>
            <a:endParaRPr sz="1200">
              <a:solidFill>
                <a:schemeClr val="lt1"/>
              </a:solidFill>
              <a:latin typeface="Voces"/>
              <a:ea typeface="Voces"/>
              <a:cs typeface="Voces"/>
              <a:sym typeface="Voces"/>
            </a:endParaRPr>
          </a:p>
        </p:txBody>
      </p:sp>
      <p:sp>
        <p:nvSpPr>
          <p:cNvPr id="2413" name="Google Shape;2413;p59"/>
          <p:cNvSpPr/>
          <p:nvPr/>
        </p:nvSpPr>
        <p:spPr>
          <a:xfrm rot="3113637">
            <a:off x="6806190" y="9351"/>
            <a:ext cx="2701620" cy="2155606"/>
          </a:xfrm>
          <a:custGeom>
            <a:avLst/>
            <a:gdLst/>
            <a:ahLst/>
            <a:cxnLst/>
            <a:rect l="l" t="t" r="r" b="b"/>
            <a:pathLst>
              <a:path w="85084" h="67888" extrusionOk="0">
                <a:moveTo>
                  <a:pt x="1" y="0"/>
                </a:moveTo>
                <a:lnTo>
                  <a:pt x="1" y="30903"/>
                </a:lnTo>
                <a:lnTo>
                  <a:pt x="28337" y="61109"/>
                </a:lnTo>
                <a:cubicBezTo>
                  <a:pt x="29914" y="62795"/>
                  <a:pt x="31526" y="64482"/>
                  <a:pt x="33506" y="65691"/>
                </a:cubicBezTo>
                <a:cubicBezTo>
                  <a:pt x="36362" y="67405"/>
                  <a:pt x="39723" y="67888"/>
                  <a:pt x="43095" y="67888"/>
                </a:cubicBezTo>
                <a:cubicBezTo>
                  <a:pt x="44267" y="67888"/>
                  <a:pt x="45440" y="67829"/>
                  <a:pt x="46593" y="67744"/>
                </a:cubicBezTo>
                <a:cubicBezTo>
                  <a:pt x="47253" y="67744"/>
                  <a:pt x="47913" y="67598"/>
                  <a:pt x="48499" y="67268"/>
                </a:cubicBezTo>
                <a:cubicBezTo>
                  <a:pt x="49122" y="66791"/>
                  <a:pt x="49452" y="66058"/>
                  <a:pt x="49746" y="65325"/>
                </a:cubicBezTo>
                <a:cubicBezTo>
                  <a:pt x="52752" y="57883"/>
                  <a:pt x="56637" y="50845"/>
                  <a:pt x="61293" y="44356"/>
                </a:cubicBezTo>
                <a:cubicBezTo>
                  <a:pt x="63822" y="40837"/>
                  <a:pt x="66718" y="37355"/>
                  <a:pt x="70677" y="35595"/>
                </a:cubicBezTo>
                <a:cubicBezTo>
                  <a:pt x="72400" y="34825"/>
                  <a:pt x="74233" y="34422"/>
                  <a:pt x="75993" y="33872"/>
                </a:cubicBezTo>
                <a:cubicBezTo>
                  <a:pt x="79145" y="32882"/>
                  <a:pt x="82115" y="31379"/>
                  <a:pt x="85047" y="29840"/>
                </a:cubicBezTo>
                <a:lnTo>
                  <a:pt x="85084" y="8688"/>
                </a:lnTo>
                <a:lnTo>
                  <a:pt x="85084" y="8688"/>
                </a:lnTo>
                <a:cubicBezTo>
                  <a:pt x="84937" y="8835"/>
                  <a:pt x="84791" y="9018"/>
                  <a:pt x="84644" y="9165"/>
                </a:cubicBezTo>
                <a:cubicBezTo>
                  <a:pt x="82078" y="11914"/>
                  <a:pt x="79182" y="14297"/>
                  <a:pt x="75993" y="16276"/>
                </a:cubicBezTo>
                <a:cubicBezTo>
                  <a:pt x="69242" y="20370"/>
                  <a:pt x="61568" y="22478"/>
                  <a:pt x="53829" y="22478"/>
                </a:cubicBezTo>
                <a:cubicBezTo>
                  <a:pt x="49719" y="22478"/>
                  <a:pt x="45590" y="21884"/>
                  <a:pt x="41571" y="20675"/>
                </a:cubicBezTo>
                <a:cubicBezTo>
                  <a:pt x="36585" y="19172"/>
                  <a:pt x="31966" y="16716"/>
                  <a:pt x="27347" y="1433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59"/>
          <p:cNvSpPr/>
          <p:nvPr/>
        </p:nvSpPr>
        <p:spPr>
          <a:xfrm>
            <a:off x="7768977" y="2"/>
            <a:ext cx="1441024" cy="328543"/>
          </a:xfrm>
          <a:custGeom>
            <a:avLst/>
            <a:gdLst/>
            <a:ahLst/>
            <a:cxnLst/>
            <a:rect l="l" t="t" r="r" b="b"/>
            <a:pathLst>
              <a:path w="45383" h="10347" extrusionOk="0">
                <a:moveTo>
                  <a:pt x="0" y="0"/>
                </a:moveTo>
                <a:cubicBezTo>
                  <a:pt x="807" y="1173"/>
                  <a:pt x="1540" y="2347"/>
                  <a:pt x="2346" y="3520"/>
                </a:cubicBezTo>
                <a:cubicBezTo>
                  <a:pt x="2860" y="4326"/>
                  <a:pt x="3373" y="5133"/>
                  <a:pt x="3923" y="5902"/>
                </a:cubicBezTo>
                <a:cubicBezTo>
                  <a:pt x="5022" y="7552"/>
                  <a:pt x="6195" y="9275"/>
                  <a:pt x="8065" y="9971"/>
                </a:cubicBezTo>
                <a:cubicBezTo>
                  <a:pt x="8872" y="10265"/>
                  <a:pt x="9727" y="10346"/>
                  <a:pt x="10588" y="10346"/>
                </a:cubicBezTo>
                <a:cubicBezTo>
                  <a:pt x="11018" y="10346"/>
                  <a:pt x="11450" y="10326"/>
                  <a:pt x="11877" y="10301"/>
                </a:cubicBezTo>
                <a:cubicBezTo>
                  <a:pt x="23022" y="9751"/>
                  <a:pt x="34202" y="9055"/>
                  <a:pt x="45346" y="8285"/>
                </a:cubicBezTo>
                <a:lnTo>
                  <a:pt x="453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2415" name="Google Shape;2415;p59"/>
          <p:cNvGrpSpPr/>
          <p:nvPr/>
        </p:nvGrpSpPr>
        <p:grpSpPr>
          <a:xfrm flipH="1">
            <a:off x="7281422" y="1356637"/>
            <a:ext cx="1386501" cy="673098"/>
            <a:chOff x="6262493" y="240300"/>
            <a:chExt cx="1386501" cy="673098"/>
          </a:xfrm>
        </p:grpSpPr>
        <p:sp>
          <p:nvSpPr>
            <p:cNvPr id="2416" name="Google Shape;2416;p59"/>
            <p:cNvSpPr/>
            <p:nvPr/>
          </p:nvSpPr>
          <p:spPr>
            <a:xfrm rot="-2993311">
              <a:off x="6741361" y="379346"/>
              <a:ext cx="49012" cy="45865"/>
            </a:xfrm>
            <a:custGeom>
              <a:avLst/>
              <a:gdLst/>
              <a:ahLst/>
              <a:cxnLst/>
              <a:rect l="l" t="t" r="r" b="b"/>
              <a:pathLst>
                <a:path w="1137" h="1064" extrusionOk="0">
                  <a:moveTo>
                    <a:pt x="184" y="587"/>
                  </a:moveTo>
                  <a:cubicBezTo>
                    <a:pt x="184" y="672"/>
                    <a:pt x="200" y="750"/>
                    <a:pt x="230" y="816"/>
                  </a:cubicBezTo>
                  <a:lnTo>
                    <a:pt x="230" y="816"/>
                  </a:lnTo>
                  <a:lnTo>
                    <a:pt x="220" y="807"/>
                  </a:lnTo>
                  <a:lnTo>
                    <a:pt x="184" y="697"/>
                  </a:lnTo>
                  <a:lnTo>
                    <a:pt x="184" y="587"/>
                  </a:lnTo>
                  <a:close/>
                  <a:moveTo>
                    <a:pt x="880" y="807"/>
                  </a:moveTo>
                  <a:lnTo>
                    <a:pt x="807" y="917"/>
                  </a:lnTo>
                  <a:lnTo>
                    <a:pt x="784" y="924"/>
                  </a:lnTo>
                  <a:lnTo>
                    <a:pt x="784" y="924"/>
                  </a:lnTo>
                  <a:cubicBezTo>
                    <a:pt x="820" y="891"/>
                    <a:pt x="850" y="852"/>
                    <a:pt x="880" y="807"/>
                  </a:cubicBezTo>
                  <a:close/>
                  <a:moveTo>
                    <a:pt x="657" y="1004"/>
                  </a:moveTo>
                  <a:lnTo>
                    <a:pt x="624" y="1027"/>
                  </a:lnTo>
                  <a:lnTo>
                    <a:pt x="587" y="1027"/>
                  </a:lnTo>
                  <a:cubicBezTo>
                    <a:pt x="613" y="1020"/>
                    <a:pt x="636" y="1013"/>
                    <a:pt x="657" y="1004"/>
                  </a:cubicBezTo>
                  <a:close/>
                  <a:moveTo>
                    <a:pt x="587" y="0"/>
                  </a:moveTo>
                  <a:cubicBezTo>
                    <a:pt x="440" y="0"/>
                    <a:pt x="257" y="74"/>
                    <a:pt x="147" y="147"/>
                  </a:cubicBezTo>
                  <a:cubicBezTo>
                    <a:pt x="110" y="220"/>
                    <a:pt x="37" y="294"/>
                    <a:pt x="37" y="404"/>
                  </a:cubicBezTo>
                  <a:cubicBezTo>
                    <a:pt x="0" y="477"/>
                    <a:pt x="0" y="587"/>
                    <a:pt x="37" y="697"/>
                  </a:cubicBezTo>
                  <a:cubicBezTo>
                    <a:pt x="37" y="807"/>
                    <a:pt x="110" y="917"/>
                    <a:pt x="220" y="953"/>
                  </a:cubicBezTo>
                  <a:cubicBezTo>
                    <a:pt x="293" y="1002"/>
                    <a:pt x="381" y="1034"/>
                    <a:pt x="464" y="1040"/>
                  </a:cubicBezTo>
                  <a:lnTo>
                    <a:pt x="464" y="1040"/>
                  </a:lnTo>
                  <a:cubicBezTo>
                    <a:pt x="491" y="1050"/>
                    <a:pt x="520" y="1058"/>
                    <a:pt x="550" y="1063"/>
                  </a:cubicBezTo>
                  <a:cubicBezTo>
                    <a:pt x="660" y="1063"/>
                    <a:pt x="770" y="1063"/>
                    <a:pt x="844" y="990"/>
                  </a:cubicBezTo>
                  <a:cubicBezTo>
                    <a:pt x="953" y="953"/>
                    <a:pt x="1027" y="843"/>
                    <a:pt x="1063" y="733"/>
                  </a:cubicBezTo>
                  <a:lnTo>
                    <a:pt x="1137" y="660"/>
                  </a:lnTo>
                  <a:cubicBezTo>
                    <a:pt x="1137" y="587"/>
                    <a:pt x="1137" y="477"/>
                    <a:pt x="1137" y="404"/>
                  </a:cubicBezTo>
                  <a:cubicBezTo>
                    <a:pt x="1100" y="294"/>
                    <a:pt x="1063" y="220"/>
                    <a:pt x="990" y="184"/>
                  </a:cubicBezTo>
                  <a:cubicBezTo>
                    <a:pt x="880" y="74"/>
                    <a:pt x="734" y="0"/>
                    <a:pt x="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9"/>
            <p:cNvSpPr/>
            <p:nvPr/>
          </p:nvSpPr>
          <p:spPr>
            <a:xfrm rot="-2993311">
              <a:off x="6637232" y="391853"/>
              <a:ext cx="39529" cy="31640"/>
            </a:xfrm>
            <a:custGeom>
              <a:avLst/>
              <a:gdLst/>
              <a:ahLst/>
              <a:cxnLst/>
              <a:rect l="l" t="t" r="r" b="b"/>
              <a:pathLst>
                <a:path w="917" h="734" extrusionOk="0">
                  <a:moveTo>
                    <a:pt x="477" y="0"/>
                  </a:moveTo>
                  <a:cubicBezTo>
                    <a:pt x="0" y="37"/>
                    <a:pt x="0" y="697"/>
                    <a:pt x="477" y="733"/>
                  </a:cubicBezTo>
                  <a:cubicBezTo>
                    <a:pt x="917" y="697"/>
                    <a:pt x="917" y="37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9"/>
            <p:cNvSpPr/>
            <p:nvPr/>
          </p:nvSpPr>
          <p:spPr>
            <a:xfrm rot="-2993311">
              <a:off x="6632824" y="249830"/>
              <a:ext cx="41124" cy="34830"/>
            </a:xfrm>
            <a:custGeom>
              <a:avLst/>
              <a:gdLst/>
              <a:ahLst/>
              <a:cxnLst/>
              <a:rect l="l" t="t" r="r" b="b"/>
              <a:pathLst>
                <a:path w="954" h="808" extrusionOk="0">
                  <a:moveTo>
                    <a:pt x="477" y="1"/>
                  </a:moveTo>
                  <a:cubicBezTo>
                    <a:pt x="1" y="74"/>
                    <a:pt x="1" y="734"/>
                    <a:pt x="477" y="807"/>
                  </a:cubicBezTo>
                  <a:cubicBezTo>
                    <a:pt x="954" y="734"/>
                    <a:pt x="954" y="7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9"/>
            <p:cNvSpPr/>
            <p:nvPr/>
          </p:nvSpPr>
          <p:spPr>
            <a:xfrm rot="-2993311">
              <a:off x="6438067" y="361479"/>
              <a:ext cx="36382" cy="26898"/>
            </a:xfrm>
            <a:custGeom>
              <a:avLst/>
              <a:gdLst/>
              <a:ahLst/>
              <a:cxnLst/>
              <a:rect l="l" t="t" r="r" b="b"/>
              <a:pathLst>
                <a:path w="844" h="624" extrusionOk="0">
                  <a:moveTo>
                    <a:pt x="441" y="0"/>
                  </a:moveTo>
                  <a:cubicBezTo>
                    <a:pt x="1" y="0"/>
                    <a:pt x="1" y="623"/>
                    <a:pt x="441" y="623"/>
                  </a:cubicBezTo>
                  <a:cubicBezTo>
                    <a:pt x="844" y="623"/>
                    <a:pt x="844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9"/>
            <p:cNvSpPr/>
            <p:nvPr/>
          </p:nvSpPr>
          <p:spPr>
            <a:xfrm rot="-2993311">
              <a:off x="6268374" y="310309"/>
              <a:ext cx="55349" cy="41124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624" y="1"/>
                  </a:moveTo>
                  <a:cubicBezTo>
                    <a:pt x="1" y="1"/>
                    <a:pt x="1" y="954"/>
                    <a:pt x="624" y="954"/>
                  </a:cubicBezTo>
                  <a:cubicBezTo>
                    <a:pt x="1284" y="954"/>
                    <a:pt x="1284" y="1"/>
                    <a:pt x="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9"/>
            <p:cNvSpPr/>
            <p:nvPr/>
          </p:nvSpPr>
          <p:spPr>
            <a:xfrm rot="-2993311">
              <a:off x="6973065" y="431123"/>
              <a:ext cx="50607" cy="42719"/>
            </a:xfrm>
            <a:custGeom>
              <a:avLst/>
              <a:gdLst/>
              <a:ahLst/>
              <a:cxnLst/>
              <a:rect l="l" t="t" r="r" b="b"/>
              <a:pathLst>
                <a:path w="1174" h="991" extrusionOk="0">
                  <a:moveTo>
                    <a:pt x="587" y="0"/>
                  </a:moveTo>
                  <a:cubicBezTo>
                    <a:pt x="0" y="74"/>
                    <a:pt x="0" y="954"/>
                    <a:pt x="587" y="990"/>
                  </a:cubicBezTo>
                  <a:cubicBezTo>
                    <a:pt x="1173" y="954"/>
                    <a:pt x="1173" y="74"/>
                    <a:pt x="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9"/>
            <p:cNvSpPr/>
            <p:nvPr/>
          </p:nvSpPr>
          <p:spPr>
            <a:xfrm rot="-2993311">
              <a:off x="6926179" y="649809"/>
              <a:ext cx="53754" cy="53797"/>
            </a:xfrm>
            <a:custGeom>
              <a:avLst/>
              <a:gdLst/>
              <a:ahLst/>
              <a:cxnLst/>
              <a:rect l="l" t="t" r="r" b="b"/>
              <a:pathLst>
                <a:path w="1247" h="1248" extrusionOk="0">
                  <a:moveTo>
                    <a:pt x="587" y="1"/>
                  </a:moveTo>
                  <a:cubicBezTo>
                    <a:pt x="477" y="38"/>
                    <a:pt x="403" y="74"/>
                    <a:pt x="330" y="148"/>
                  </a:cubicBezTo>
                  <a:cubicBezTo>
                    <a:pt x="293" y="184"/>
                    <a:pt x="257" y="221"/>
                    <a:pt x="220" y="257"/>
                  </a:cubicBezTo>
                  <a:cubicBezTo>
                    <a:pt x="183" y="294"/>
                    <a:pt x="110" y="367"/>
                    <a:pt x="110" y="404"/>
                  </a:cubicBezTo>
                  <a:cubicBezTo>
                    <a:pt x="55" y="477"/>
                    <a:pt x="28" y="551"/>
                    <a:pt x="19" y="624"/>
                  </a:cubicBezTo>
                  <a:lnTo>
                    <a:pt x="19" y="624"/>
                  </a:lnTo>
                  <a:lnTo>
                    <a:pt x="0" y="661"/>
                  </a:lnTo>
                  <a:cubicBezTo>
                    <a:pt x="0" y="697"/>
                    <a:pt x="0" y="771"/>
                    <a:pt x="0" y="844"/>
                  </a:cubicBezTo>
                  <a:cubicBezTo>
                    <a:pt x="0" y="917"/>
                    <a:pt x="74" y="1027"/>
                    <a:pt x="147" y="1101"/>
                  </a:cubicBezTo>
                  <a:cubicBezTo>
                    <a:pt x="183" y="1174"/>
                    <a:pt x="257" y="1211"/>
                    <a:pt x="330" y="1247"/>
                  </a:cubicBezTo>
                  <a:cubicBezTo>
                    <a:pt x="440" y="1247"/>
                    <a:pt x="530" y="1247"/>
                    <a:pt x="614" y="1216"/>
                  </a:cubicBezTo>
                  <a:lnTo>
                    <a:pt x="614" y="1216"/>
                  </a:lnTo>
                  <a:cubicBezTo>
                    <a:pt x="685" y="1203"/>
                    <a:pt x="751" y="1175"/>
                    <a:pt x="807" y="1137"/>
                  </a:cubicBezTo>
                  <a:cubicBezTo>
                    <a:pt x="880" y="1101"/>
                    <a:pt x="917" y="1064"/>
                    <a:pt x="990" y="1027"/>
                  </a:cubicBezTo>
                  <a:cubicBezTo>
                    <a:pt x="1027" y="991"/>
                    <a:pt x="1063" y="954"/>
                    <a:pt x="1100" y="917"/>
                  </a:cubicBezTo>
                  <a:cubicBezTo>
                    <a:pt x="1173" y="807"/>
                    <a:pt x="1247" y="661"/>
                    <a:pt x="1247" y="551"/>
                  </a:cubicBezTo>
                  <a:cubicBezTo>
                    <a:pt x="1247" y="221"/>
                    <a:pt x="990" y="1"/>
                    <a:pt x="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9"/>
            <p:cNvSpPr/>
            <p:nvPr/>
          </p:nvSpPr>
          <p:spPr>
            <a:xfrm rot="-2993311">
              <a:off x="7118756" y="565411"/>
              <a:ext cx="52159" cy="39529"/>
            </a:xfrm>
            <a:custGeom>
              <a:avLst/>
              <a:gdLst/>
              <a:ahLst/>
              <a:cxnLst/>
              <a:rect l="l" t="t" r="r" b="b"/>
              <a:pathLst>
                <a:path w="1210" h="917" extrusionOk="0">
                  <a:moveTo>
                    <a:pt x="513" y="0"/>
                  </a:moveTo>
                  <a:cubicBezTo>
                    <a:pt x="367" y="0"/>
                    <a:pt x="257" y="74"/>
                    <a:pt x="183" y="147"/>
                  </a:cubicBezTo>
                  <a:cubicBezTo>
                    <a:pt x="0" y="330"/>
                    <a:pt x="0" y="624"/>
                    <a:pt x="183" y="770"/>
                  </a:cubicBezTo>
                  <a:cubicBezTo>
                    <a:pt x="257" y="880"/>
                    <a:pt x="367" y="917"/>
                    <a:pt x="513" y="917"/>
                  </a:cubicBezTo>
                  <a:lnTo>
                    <a:pt x="770" y="880"/>
                  </a:lnTo>
                  <a:cubicBezTo>
                    <a:pt x="880" y="880"/>
                    <a:pt x="990" y="843"/>
                    <a:pt x="1063" y="770"/>
                  </a:cubicBezTo>
                  <a:cubicBezTo>
                    <a:pt x="1137" y="697"/>
                    <a:pt x="1173" y="587"/>
                    <a:pt x="1210" y="477"/>
                  </a:cubicBezTo>
                  <a:cubicBezTo>
                    <a:pt x="1173" y="367"/>
                    <a:pt x="1137" y="257"/>
                    <a:pt x="1063" y="184"/>
                  </a:cubicBezTo>
                  <a:lnTo>
                    <a:pt x="990" y="110"/>
                  </a:lnTo>
                  <a:cubicBezTo>
                    <a:pt x="917" y="74"/>
                    <a:pt x="843" y="37"/>
                    <a:pt x="770" y="37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9"/>
            <p:cNvSpPr/>
            <p:nvPr/>
          </p:nvSpPr>
          <p:spPr>
            <a:xfrm rot="-2993311">
              <a:off x="7122773" y="771558"/>
              <a:ext cx="58495" cy="44313"/>
            </a:xfrm>
            <a:custGeom>
              <a:avLst/>
              <a:gdLst/>
              <a:ahLst/>
              <a:cxnLst/>
              <a:rect l="l" t="t" r="r" b="b"/>
              <a:pathLst>
                <a:path w="1357" h="1028" extrusionOk="0">
                  <a:moveTo>
                    <a:pt x="660" y="1"/>
                  </a:moveTo>
                  <a:cubicBezTo>
                    <a:pt x="0" y="1"/>
                    <a:pt x="0" y="1027"/>
                    <a:pt x="660" y="1027"/>
                  </a:cubicBezTo>
                  <a:cubicBezTo>
                    <a:pt x="1357" y="1027"/>
                    <a:pt x="1357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9"/>
            <p:cNvSpPr/>
            <p:nvPr/>
          </p:nvSpPr>
          <p:spPr>
            <a:xfrm rot="-2993311">
              <a:off x="7260626" y="735949"/>
              <a:ext cx="56901" cy="42719"/>
            </a:xfrm>
            <a:custGeom>
              <a:avLst/>
              <a:gdLst/>
              <a:ahLst/>
              <a:cxnLst/>
              <a:rect l="l" t="t" r="r" b="b"/>
              <a:pathLst>
                <a:path w="1320" h="991" extrusionOk="0">
                  <a:moveTo>
                    <a:pt x="660" y="1"/>
                  </a:moveTo>
                  <a:cubicBezTo>
                    <a:pt x="0" y="1"/>
                    <a:pt x="0" y="991"/>
                    <a:pt x="660" y="991"/>
                  </a:cubicBezTo>
                  <a:cubicBezTo>
                    <a:pt x="1320" y="991"/>
                    <a:pt x="1320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9"/>
            <p:cNvSpPr/>
            <p:nvPr/>
          </p:nvSpPr>
          <p:spPr>
            <a:xfrm rot="-2993311">
              <a:off x="7382313" y="791605"/>
              <a:ext cx="34787" cy="26898"/>
            </a:xfrm>
            <a:custGeom>
              <a:avLst/>
              <a:gdLst/>
              <a:ahLst/>
              <a:cxnLst/>
              <a:rect l="l" t="t" r="r" b="b"/>
              <a:pathLst>
                <a:path w="807" h="624" extrusionOk="0">
                  <a:moveTo>
                    <a:pt x="403" y="0"/>
                  </a:moveTo>
                  <a:cubicBezTo>
                    <a:pt x="0" y="0"/>
                    <a:pt x="0" y="623"/>
                    <a:pt x="403" y="623"/>
                  </a:cubicBezTo>
                  <a:cubicBezTo>
                    <a:pt x="807" y="623"/>
                    <a:pt x="807" y="0"/>
                    <a:pt x="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9"/>
            <p:cNvSpPr/>
            <p:nvPr/>
          </p:nvSpPr>
          <p:spPr>
            <a:xfrm rot="-2993311">
              <a:off x="7599961" y="867152"/>
              <a:ext cx="42719" cy="36382"/>
            </a:xfrm>
            <a:custGeom>
              <a:avLst/>
              <a:gdLst/>
              <a:ahLst/>
              <a:cxnLst/>
              <a:rect l="l" t="t" r="r" b="b"/>
              <a:pathLst>
                <a:path w="991" h="844" extrusionOk="0">
                  <a:moveTo>
                    <a:pt x="477" y="0"/>
                  </a:moveTo>
                  <a:cubicBezTo>
                    <a:pt x="0" y="74"/>
                    <a:pt x="0" y="770"/>
                    <a:pt x="477" y="843"/>
                  </a:cubicBezTo>
                  <a:cubicBezTo>
                    <a:pt x="990" y="770"/>
                    <a:pt x="990" y="74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8" name="Google Shape;2428;p59"/>
          <p:cNvSpPr/>
          <p:nvPr/>
        </p:nvSpPr>
        <p:spPr>
          <a:xfrm rot="5622610">
            <a:off x="-417280" y="350211"/>
            <a:ext cx="1970123" cy="1169781"/>
          </a:xfrm>
          <a:custGeom>
            <a:avLst/>
            <a:gdLst/>
            <a:ahLst/>
            <a:cxnLst/>
            <a:rect l="l" t="t" r="r" b="b"/>
            <a:pathLst>
              <a:path w="52789" h="31344" extrusionOk="0">
                <a:moveTo>
                  <a:pt x="1" y="1"/>
                </a:moveTo>
                <a:lnTo>
                  <a:pt x="1" y="18587"/>
                </a:lnTo>
                <a:cubicBezTo>
                  <a:pt x="5866" y="19393"/>
                  <a:pt x="11621" y="21043"/>
                  <a:pt x="16680" y="24122"/>
                </a:cubicBezTo>
                <a:cubicBezTo>
                  <a:pt x="19759" y="25991"/>
                  <a:pt x="22509" y="28448"/>
                  <a:pt x="24671" y="31344"/>
                </a:cubicBezTo>
                <a:lnTo>
                  <a:pt x="52788" y="31344"/>
                </a:lnTo>
                <a:cubicBezTo>
                  <a:pt x="47546" y="20786"/>
                  <a:pt x="36915" y="13418"/>
                  <a:pt x="26138" y="8249"/>
                </a:cubicBezTo>
                <a:cubicBezTo>
                  <a:pt x="23498" y="6966"/>
                  <a:pt x="20786" y="5830"/>
                  <a:pt x="18073" y="4767"/>
                </a:cubicBezTo>
                <a:cubicBezTo>
                  <a:pt x="13234" y="2897"/>
                  <a:pt x="8249" y="1467"/>
                  <a:pt x="3153" y="588"/>
                </a:cubicBezTo>
                <a:cubicBezTo>
                  <a:pt x="2163" y="404"/>
                  <a:pt x="1100" y="184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9" name="Google Shape;2429;p59"/>
          <p:cNvGrpSpPr/>
          <p:nvPr/>
        </p:nvGrpSpPr>
        <p:grpSpPr>
          <a:xfrm>
            <a:off x="471447" y="375899"/>
            <a:ext cx="741626" cy="1195489"/>
            <a:chOff x="510547" y="4000024"/>
            <a:chExt cx="741626" cy="1195489"/>
          </a:xfrm>
        </p:grpSpPr>
        <p:sp>
          <p:nvSpPr>
            <p:cNvPr id="2430" name="Google Shape;2430;p59"/>
            <p:cNvSpPr/>
            <p:nvPr/>
          </p:nvSpPr>
          <p:spPr>
            <a:xfrm rot="3521228">
              <a:off x="718991" y="4602634"/>
              <a:ext cx="26666" cy="19715"/>
            </a:xfrm>
            <a:custGeom>
              <a:avLst/>
              <a:gdLst/>
              <a:ahLst/>
              <a:cxnLst/>
              <a:rect l="l" t="t" r="r" b="b"/>
              <a:pathLst>
                <a:path w="844" h="624" extrusionOk="0">
                  <a:moveTo>
                    <a:pt x="403" y="0"/>
                  </a:moveTo>
                  <a:cubicBezTo>
                    <a:pt x="0" y="0"/>
                    <a:pt x="0" y="624"/>
                    <a:pt x="403" y="624"/>
                  </a:cubicBezTo>
                  <a:cubicBezTo>
                    <a:pt x="843" y="624"/>
                    <a:pt x="843" y="0"/>
                    <a:pt x="4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9"/>
            <p:cNvSpPr/>
            <p:nvPr/>
          </p:nvSpPr>
          <p:spPr>
            <a:xfrm rot="3521228">
              <a:off x="750341" y="4705621"/>
              <a:ext cx="28972" cy="20884"/>
            </a:xfrm>
            <a:custGeom>
              <a:avLst/>
              <a:gdLst/>
              <a:ahLst/>
              <a:cxnLst/>
              <a:rect l="l" t="t" r="r" b="b"/>
              <a:pathLst>
                <a:path w="917" h="661" extrusionOk="0">
                  <a:moveTo>
                    <a:pt x="220" y="1"/>
                  </a:moveTo>
                  <a:cubicBezTo>
                    <a:pt x="184" y="37"/>
                    <a:pt x="147" y="37"/>
                    <a:pt x="110" y="74"/>
                  </a:cubicBezTo>
                  <a:cubicBezTo>
                    <a:pt x="74" y="111"/>
                    <a:pt x="74" y="147"/>
                    <a:pt x="37" y="184"/>
                  </a:cubicBezTo>
                  <a:cubicBezTo>
                    <a:pt x="37" y="221"/>
                    <a:pt x="0" y="257"/>
                    <a:pt x="0" y="331"/>
                  </a:cubicBezTo>
                  <a:lnTo>
                    <a:pt x="0" y="404"/>
                  </a:lnTo>
                  <a:cubicBezTo>
                    <a:pt x="37" y="477"/>
                    <a:pt x="74" y="514"/>
                    <a:pt x="110" y="551"/>
                  </a:cubicBezTo>
                  <a:lnTo>
                    <a:pt x="147" y="624"/>
                  </a:lnTo>
                  <a:cubicBezTo>
                    <a:pt x="220" y="624"/>
                    <a:pt x="294" y="661"/>
                    <a:pt x="330" y="661"/>
                  </a:cubicBezTo>
                  <a:lnTo>
                    <a:pt x="624" y="661"/>
                  </a:lnTo>
                  <a:cubicBezTo>
                    <a:pt x="660" y="661"/>
                    <a:pt x="697" y="661"/>
                    <a:pt x="733" y="624"/>
                  </a:cubicBezTo>
                  <a:cubicBezTo>
                    <a:pt x="770" y="624"/>
                    <a:pt x="807" y="587"/>
                    <a:pt x="843" y="551"/>
                  </a:cubicBezTo>
                  <a:cubicBezTo>
                    <a:pt x="880" y="514"/>
                    <a:pt x="880" y="477"/>
                    <a:pt x="880" y="441"/>
                  </a:cubicBezTo>
                  <a:cubicBezTo>
                    <a:pt x="917" y="404"/>
                    <a:pt x="917" y="367"/>
                    <a:pt x="917" y="331"/>
                  </a:cubicBezTo>
                  <a:lnTo>
                    <a:pt x="917" y="257"/>
                  </a:lnTo>
                  <a:cubicBezTo>
                    <a:pt x="917" y="184"/>
                    <a:pt x="880" y="147"/>
                    <a:pt x="843" y="111"/>
                  </a:cubicBezTo>
                  <a:lnTo>
                    <a:pt x="770" y="37"/>
                  </a:lnTo>
                  <a:cubicBezTo>
                    <a:pt x="733" y="37"/>
                    <a:pt x="660" y="1"/>
                    <a:pt x="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9"/>
            <p:cNvSpPr/>
            <p:nvPr/>
          </p:nvSpPr>
          <p:spPr>
            <a:xfrm rot="3521228">
              <a:off x="792815" y="4611079"/>
              <a:ext cx="35955" cy="32068"/>
            </a:xfrm>
            <a:custGeom>
              <a:avLst/>
              <a:gdLst/>
              <a:ahLst/>
              <a:cxnLst/>
              <a:rect l="l" t="t" r="r" b="b"/>
              <a:pathLst>
                <a:path w="1138" h="1015" extrusionOk="0">
                  <a:moveTo>
                    <a:pt x="501" y="1"/>
                  </a:moveTo>
                  <a:cubicBezTo>
                    <a:pt x="242" y="1"/>
                    <a:pt x="1" y="199"/>
                    <a:pt x="1" y="501"/>
                  </a:cubicBezTo>
                  <a:cubicBezTo>
                    <a:pt x="1" y="758"/>
                    <a:pt x="221" y="978"/>
                    <a:pt x="477" y="1014"/>
                  </a:cubicBezTo>
                  <a:cubicBezTo>
                    <a:pt x="917" y="978"/>
                    <a:pt x="1137" y="464"/>
                    <a:pt x="844" y="134"/>
                  </a:cubicBezTo>
                  <a:cubicBezTo>
                    <a:pt x="740" y="42"/>
                    <a:pt x="619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9"/>
            <p:cNvSpPr/>
            <p:nvPr/>
          </p:nvSpPr>
          <p:spPr>
            <a:xfrm rot="3521228">
              <a:off x="968227" y="4767298"/>
              <a:ext cx="37092" cy="30141"/>
            </a:xfrm>
            <a:custGeom>
              <a:avLst/>
              <a:gdLst/>
              <a:ahLst/>
              <a:cxnLst/>
              <a:rect l="l" t="t" r="r" b="b"/>
              <a:pathLst>
                <a:path w="1174" h="954" extrusionOk="0">
                  <a:moveTo>
                    <a:pt x="331" y="0"/>
                  </a:moveTo>
                  <a:lnTo>
                    <a:pt x="221" y="73"/>
                  </a:lnTo>
                  <a:cubicBezTo>
                    <a:pt x="147" y="73"/>
                    <a:pt x="111" y="110"/>
                    <a:pt x="111" y="183"/>
                  </a:cubicBezTo>
                  <a:cubicBezTo>
                    <a:pt x="74" y="183"/>
                    <a:pt x="37" y="220"/>
                    <a:pt x="37" y="257"/>
                  </a:cubicBezTo>
                  <a:cubicBezTo>
                    <a:pt x="1" y="330"/>
                    <a:pt x="1" y="367"/>
                    <a:pt x="1" y="440"/>
                  </a:cubicBezTo>
                  <a:lnTo>
                    <a:pt x="1" y="550"/>
                  </a:lnTo>
                  <a:lnTo>
                    <a:pt x="37" y="660"/>
                  </a:lnTo>
                  <a:cubicBezTo>
                    <a:pt x="74" y="697"/>
                    <a:pt x="111" y="733"/>
                    <a:pt x="147" y="770"/>
                  </a:cubicBezTo>
                  <a:cubicBezTo>
                    <a:pt x="184" y="807"/>
                    <a:pt x="257" y="843"/>
                    <a:pt x="294" y="843"/>
                  </a:cubicBezTo>
                  <a:lnTo>
                    <a:pt x="294" y="953"/>
                  </a:lnTo>
                  <a:lnTo>
                    <a:pt x="404" y="953"/>
                  </a:lnTo>
                  <a:lnTo>
                    <a:pt x="376" y="934"/>
                  </a:lnTo>
                  <a:lnTo>
                    <a:pt x="376" y="934"/>
                  </a:lnTo>
                  <a:cubicBezTo>
                    <a:pt x="400" y="946"/>
                    <a:pt x="424" y="953"/>
                    <a:pt x="441" y="953"/>
                  </a:cubicBezTo>
                  <a:lnTo>
                    <a:pt x="697" y="953"/>
                  </a:lnTo>
                  <a:cubicBezTo>
                    <a:pt x="734" y="953"/>
                    <a:pt x="807" y="953"/>
                    <a:pt x="881" y="916"/>
                  </a:cubicBezTo>
                  <a:cubicBezTo>
                    <a:pt x="991" y="880"/>
                    <a:pt x="1100" y="770"/>
                    <a:pt x="1137" y="660"/>
                  </a:cubicBezTo>
                  <a:cubicBezTo>
                    <a:pt x="1137" y="587"/>
                    <a:pt x="1174" y="550"/>
                    <a:pt x="1174" y="477"/>
                  </a:cubicBezTo>
                  <a:lnTo>
                    <a:pt x="1174" y="330"/>
                  </a:lnTo>
                  <a:cubicBezTo>
                    <a:pt x="1137" y="257"/>
                    <a:pt x="1100" y="183"/>
                    <a:pt x="1027" y="147"/>
                  </a:cubicBezTo>
                  <a:lnTo>
                    <a:pt x="954" y="73"/>
                  </a:lnTo>
                  <a:cubicBezTo>
                    <a:pt x="881" y="37"/>
                    <a:pt x="771" y="0"/>
                    <a:pt x="697" y="0"/>
                  </a:cubicBezTo>
                  <a:lnTo>
                    <a:pt x="477" y="0"/>
                  </a:lnTo>
                  <a:cubicBezTo>
                    <a:pt x="461" y="0"/>
                    <a:pt x="446" y="2"/>
                    <a:pt x="433" y="5"/>
                  </a:cubicBezTo>
                  <a:lnTo>
                    <a:pt x="433" y="5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9"/>
            <p:cNvSpPr/>
            <p:nvPr/>
          </p:nvSpPr>
          <p:spPr>
            <a:xfrm rot="3521228">
              <a:off x="814499" y="4746099"/>
              <a:ext cx="38261" cy="32479"/>
            </a:xfrm>
            <a:custGeom>
              <a:avLst/>
              <a:gdLst/>
              <a:ahLst/>
              <a:cxnLst/>
              <a:rect l="l" t="t" r="r" b="b"/>
              <a:pathLst>
                <a:path w="1211" h="1028" extrusionOk="0">
                  <a:moveTo>
                    <a:pt x="550" y="1"/>
                  </a:moveTo>
                  <a:cubicBezTo>
                    <a:pt x="257" y="1"/>
                    <a:pt x="0" y="221"/>
                    <a:pt x="0" y="514"/>
                  </a:cubicBezTo>
                  <a:cubicBezTo>
                    <a:pt x="0" y="807"/>
                    <a:pt x="257" y="1027"/>
                    <a:pt x="550" y="1027"/>
                  </a:cubicBezTo>
                  <a:cubicBezTo>
                    <a:pt x="1210" y="1027"/>
                    <a:pt x="1210" y="1"/>
                    <a:pt x="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9"/>
            <p:cNvSpPr/>
            <p:nvPr/>
          </p:nvSpPr>
          <p:spPr>
            <a:xfrm rot="3521228">
              <a:off x="698772" y="4931449"/>
              <a:ext cx="32448" cy="40599"/>
            </a:xfrm>
            <a:custGeom>
              <a:avLst/>
              <a:gdLst/>
              <a:ahLst/>
              <a:cxnLst/>
              <a:rect l="l" t="t" r="r" b="b"/>
              <a:pathLst>
                <a:path w="1027" h="1285" extrusionOk="0">
                  <a:moveTo>
                    <a:pt x="367" y="1"/>
                  </a:moveTo>
                  <a:cubicBezTo>
                    <a:pt x="293" y="38"/>
                    <a:pt x="183" y="74"/>
                    <a:pt x="147" y="148"/>
                  </a:cubicBezTo>
                  <a:lnTo>
                    <a:pt x="37" y="258"/>
                  </a:lnTo>
                  <a:cubicBezTo>
                    <a:pt x="0" y="331"/>
                    <a:pt x="0" y="404"/>
                    <a:pt x="0" y="514"/>
                  </a:cubicBezTo>
                  <a:lnTo>
                    <a:pt x="0" y="624"/>
                  </a:lnTo>
                  <a:cubicBezTo>
                    <a:pt x="0" y="661"/>
                    <a:pt x="0" y="734"/>
                    <a:pt x="0" y="771"/>
                  </a:cubicBezTo>
                  <a:cubicBezTo>
                    <a:pt x="0" y="844"/>
                    <a:pt x="0" y="917"/>
                    <a:pt x="37" y="991"/>
                  </a:cubicBezTo>
                  <a:cubicBezTo>
                    <a:pt x="37" y="1027"/>
                    <a:pt x="73" y="1101"/>
                    <a:pt x="147" y="1137"/>
                  </a:cubicBezTo>
                  <a:cubicBezTo>
                    <a:pt x="183" y="1174"/>
                    <a:pt x="257" y="1211"/>
                    <a:pt x="293" y="1247"/>
                  </a:cubicBezTo>
                  <a:cubicBezTo>
                    <a:pt x="367" y="1284"/>
                    <a:pt x="440" y="1284"/>
                    <a:pt x="513" y="1284"/>
                  </a:cubicBezTo>
                  <a:lnTo>
                    <a:pt x="660" y="1284"/>
                  </a:lnTo>
                  <a:cubicBezTo>
                    <a:pt x="733" y="1284"/>
                    <a:pt x="807" y="1211"/>
                    <a:pt x="880" y="1174"/>
                  </a:cubicBezTo>
                  <a:lnTo>
                    <a:pt x="953" y="1064"/>
                  </a:lnTo>
                  <a:cubicBezTo>
                    <a:pt x="990" y="954"/>
                    <a:pt x="1026" y="881"/>
                    <a:pt x="1026" y="807"/>
                  </a:cubicBezTo>
                  <a:cubicBezTo>
                    <a:pt x="1026" y="734"/>
                    <a:pt x="1026" y="697"/>
                    <a:pt x="1026" y="661"/>
                  </a:cubicBezTo>
                  <a:lnTo>
                    <a:pt x="1026" y="514"/>
                  </a:lnTo>
                  <a:cubicBezTo>
                    <a:pt x="1026" y="441"/>
                    <a:pt x="1026" y="368"/>
                    <a:pt x="990" y="331"/>
                  </a:cubicBezTo>
                  <a:cubicBezTo>
                    <a:pt x="916" y="184"/>
                    <a:pt x="843" y="111"/>
                    <a:pt x="697" y="38"/>
                  </a:cubicBezTo>
                  <a:cubicBezTo>
                    <a:pt x="660" y="1"/>
                    <a:pt x="587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9"/>
            <p:cNvSpPr/>
            <p:nvPr/>
          </p:nvSpPr>
          <p:spPr>
            <a:xfrm rot="3521228">
              <a:off x="868664" y="4628457"/>
              <a:ext cx="50993" cy="54469"/>
            </a:xfrm>
            <a:custGeom>
              <a:avLst/>
              <a:gdLst/>
              <a:ahLst/>
              <a:cxnLst/>
              <a:rect l="l" t="t" r="r" b="b"/>
              <a:pathLst>
                <a:path w="1614" h="1724" extrusionOk="0">
                  <a:moveTo>
                    <a:pt x="681" y="911"/>
                  </a:moveTo>
                  <a:lnTo>
                    <a:pt x="681" y="911"/>
                  </a:lnTo>
                  <a:cubicBezTo>
                    <a:pt x="687" y="913"/>
                    <a:pt x="692" y="915"/>
                    <a:pt x="697" y="917"/>
                  </a:cubicBezTo>
                  <a:lnTo>
                    <a:pt x="734" y="990"/>
                  </a:lnTo>
                  <a:lnTo>
                    <a:pt x="734" y="990"/>
                  </a:lnTo>
                  <a:lnTo>
                    <a:pt x="681" y="911"/>
                  </a:lnTo>
                  <a:close/>
                  <a:moveTo>
                    <a:pt x="807" y="1"/>
                  </a:moveTo>
                  <a:cubicBezTo>
                    <a:pt x="797" y="4"/>
                    <a:pt x="786" y="8"/>
                    <a:pt x="776" y="13"/>
                  </a:cubicBezTo>
                  <a:lnTo>
                    <a:pt x="776" y="13"/>
                  </a:lnTo>
                  <a:cubicBezTo>
                    <a:pt x="773" y="13"/>
                    <a:pt x="770" y="13"/>
                    <a:pt x="767" y="13"/>
                  </a:cubicBezTo>
                  <a:cubicBezTo>
                    <a:pt x="709" y="13"/>
                    <a:pt x="648" y="22"/>
                    <a:pt x="587" y="37"/>
                  </a:cubicBezTo>
                  <a:cubicBezTo>
                    <a:pt x="587" y="37"/>
                    <a:pt x="551" y="37"/>
                    <a:pt x="514" y="74"/>
                  </a:cubicBezTo>
                  <a:lnTo>
                    <a:pt x="404" y="111"/>
                  </a:lnTo>
                  <a:lnTo>
                    <a:pt x="258" y="221"/>
                  </a:lnTo>
                  <a:lnTo>
                    <a:pt x="221" y="257"/>
                  </a:lnTo>
                  <a:cubicBezTo>
                    <a:pt x="111" y="367"/>
                    <a:pt x="38" y="514"/>
                    <a:pt x="38" y="661"/>
                  </a:cubicBezTo>
                  <a:cubicBezTo>
                    <a:pt x="1" y="807"/>
                    <a:pt x="1" y="954"/>
                    <a:pt x="38" y="1100"/>
                  </a:cubicBezTo>
                  <a:cubicBezTo>
                    <a:pt x="38" y="1174"/>
                    <a:pt x="74" y="1247"/>
                    <a:pt x="111" y="1320"/>
                  </a:cubicBezTo>
                  <a:cubicBezTo>
                    <a:pt x="148" y="1394"/>
                    <a:pt x="184" y="1467"/>
                    <a:pt x="221" y="1504"/>
                  </a:cubicBezTo>
                  <a:lnTo>
                    <a:pt x="258" y="1540"/>
                  </a:lnTo>
                  <a:lnTo>
                    <a:pt x="404" y="1650"/>
                  </a:lnTo>
                  <a:lnTo>
                    <a:pt x="441" y="1650"/>
                  </a:lnTo>
                  <a:cubicBezTo>
                    <a:pt x="514" y="1687"/>
                    <a:pt x="551" y="1687"/>
                    <a:pt x="624" y="1724"/>
                  </a:cubicBezTo>
                  <a:lnTo>
                    <a:pt x="844" y="1724"/>
                  </a:lnTo>
                  <a:cubicBezTo>
                    <a:pt x="954" y="1687"/>
                    <a:pt x="1064" y="1687"/>
                    <a:pt x="1174" y="1614"/>
                  </a:cubicBezTo>
                  <a:lnTo>
                    <a:pt x="1211" y="1614"/>
                  </a:lnTo>
                  <a:cubicBezTo>
                    <a:pt x="1284" y="1577"/>
                    <a:pt x="1321" y="1540"/>
                    <a:pt x="1357" y="1504"/>
                  </a:cubicBezTo>
                  <a:lnTo>
                    <a:pt x="1394" y="1467"/>
                  </a:lnTo>
                  <a:cubicBezTo>
                    <a:pt x="1431" y="1394"/>
                    <a:pt x="1467" y="1357"/>
                    <a:pt x="1504" y="1320"/>
                  </a:cubicBezTo>
                  <a:cubicBezTo>
                    <a:pt x="1541" y="1247"/>
                    <a:pt x="1577" y="1174"/>
                    <a:pt x="1614" y="1100"/>
                  </a:cubicBezTo>
                  <a:cubicBezTo>
                    <a:pt x="1614" y="1064"/>
                    <a:pt x="1614" y="1027"/>
                    <a:pt x="1614" y="990"/>
                  </a:cubicBezTo>
                  <a:cubicBezTo>
                    <a:pt x="1614" y="917"/>
                    <a:pt x="1614" y="844"/>
                    <a:pt x="1614" y="771"/>
                  </a:cubicBezTo>
                  <a:cubicBezTo>
                    <a:pt x="1614" y="661"/>
                    <a:pt x="1614" y="587"/>
                    <a:pt x="1577" y="514"/>
                  </a:cubicBezTo>
                  <a:cubicBezTo>
                    <a:pt x="1541" y="404"/>
                    <a:pt x="1467" y="294"/>
                    <a:pt x="1394" y="221"/>
                  </a:cubicBezTo>
                  <a:cubicBezTo>
                    <a:pt x="1357" y="184"/>
                    <a:pt x="1321" y="147"/>
                    <a:pt x="1247" y="111"/>
                  </a:cubicBezTo>
                  <a:lnTo>
                    <a:pt x="1211" y="74"/>
                  </a:lnTo>
                  <a:cubicBezTo>
                    <a:pt x="1137" y="37"/>
                    <a:pt x="1101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9"/>
            <p:cNvSpPr/>
            <p:nvPr/>
          </p:nvSpPr>
          <p:spPr>
            <a:xfrm rot="3521228">
              <a:off x="958561" y="4468110"/>
              <a:ext cx="53300" cy="39398"/>
            </a:xfrm>
            <a:custGeom>
              <a:avLst/>
              <a:gdLst/>
              <a:ahLst/>
              <a:cxnLst/>
              <a:rect l="l" t="t" r="r" b="b"/>
              <a:pathLst>
                <a:path w="1687" h="1247" extrusionOk="0">
                  <a:moveTo>
                    <a:pt x="844" y="0"/>
                  </a:moveTo>
                  <a:cubicBezTo>
                    <a:pt x="1" y="0"/>
                    <a:pt x="1" y="1247"/>
                    <a:pt x="844" y="1247"/>
                  </a:cubicBezTo>
                  <a:cubicBezTo>
                    <a:pt x="1687" y="1247"/>
                    <a:pt x="1687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9"/>
            <p:cNvSpPr/>
            <p:nvPr/>
          </p:nvSpPr>
          <p:spPr>
            <a:xfrm rot="3521228">
              <a:off x="1071915" y="4475437"/>
              <a:ext cx="57944" cy="44043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917" y="1"/>
                  </a:moveTo>
                  <a:cubicBezTo>
                    <a:pt x="0" y="1"/>
                    <a:pt x="0" y="1394"/>
                    <a:pt x="917" y="1394"/>
                  </a:cubicBezTo>
                  <a:cubicBezTo>
                    <a:pt x="1833" y="1394"/>
                    <a:pt x="1833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9"/>
            <p:cNvSpPr/>
            <p:nvPr/>
          </p:nvSpPr>
          <p:spPr>
            <a:xfrm rot="3521228">
              <a:off x="829152" y="4393206"/>
              <a:ext cx="73015" cy="56775"/>
            </a:xfrm>
            <a:custGeom>
              <a:avLst/>
              <a:gdLst/>
              <a:ahLst/>
              <a:cxnLst/>
              <a:rect l="l" t="t" r="r" b="b"/>
              <a:pathLst>
                <a:path w="2311" h="1797" extrusionOk="0">
                  <a:moveTo>
                    <a:pt x="1137" y="1"/>
                  </a:moveTo>
                  <a:cubicBezTo>
                    <a:pt x="1" y="1"/>
                    <a:pt x="1" y="1797"/>
                    <a:pt x="1137" y="1797"/>
                  </a:cubicBezTo>
                  <a:cubicBezTo>
                    <a:pt x="2273" y="1797"/>
                    <a:pt x="2310" y="1"/>
                    <a:pt x="1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9"/>
            <p:cNvSpPr/>
            <p:nvPr/>
          </p:nvSpPr>
          <p:spPr>
            <a:xfrm rot="3521228">
              <a:off x="1015556" y="4358308"/>
              <a:ext cx="49856" cy="44043"/>
            </a:xfrm>
            <a:custGeom>
              <a:avLst/>
              <a:gdLst/>
              <a:ahLst/>
              <a:cxnLst/>
              <a:rect l="l" t="t" r="r" b="b"/>
              <a:pathLst>
                <a:path w="1578" h="1394" extrusionOk="0">
                  <a:moveTo>
                    <a:pt x="624" y="0"/>
                  </a:moveTo>
                  <a:cubicBezTo>
                    <a:pt x="477" y="37"/>
                    <a:pt x="294" y="110"/>
                    <a:pt x="184" y="220"/>
                  </a:cubicBezTo>
                  <a:cubicBezTo>
                    <a:pt x="74" y="330"/>
                    <a:pt x="1" y="514"/>
                    <a:pt x="1" y="660"/>
                  </a:cubicBezTo>
                  <a:cubicBezTo>
                    <a:pt x="1" y="843"/>
                    <a:pt x="74" y="990"/>
                    <a:pt x="184" y="1137"/>
                  </a:cubicBezTo>
                  <a:lnTo>
                    <a:pt x="331" y="1247"/>
                  </a:lnTo>
                  <a:cubicBezTo>
                    <a:pt x="404" y="1283"/>
                    <a:pt x="551" y="1320"/>
                    <a:pt x="661" y="1320"/>
                  </a:cubicBezTo>
                  <a:lnTo>
                    <a:pt x="624" y="1393"/>
                  </a:lnTo>
                  <a:lnTo>
                    <a:pt x="917" y="1393"/>
                  </a:lnTo>
                  <a:cubicBezTo>
                    <a:pt x="1101" y="1393"/>
                    <a:pt x="1247" y="1320"/>
                    <a:pt x="1394" y="1173"/>
                  </a:cubicBezTo>
                  <a:cubicBezTo>
                    <a:pt x="1504" y="1063"/>
                    <a:pt x="1577" y="880"/>
                    <a:pt x="1577" y="697"/>
                  </a:cubicBezTo>
                  <a:cubicBezTo>
                    <a:pt x="1577" y="330"/>
                    <a:pt x="1284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9"/>
            <p:cNvSpPr/>
            <p:nvPr/>
          </p:nvSpPr>
          <p:spPr>
            <a:xfrm rot="3521228">
              <a:off x="1029948" y="4243722"/>
              <a:ext cx="25528" cy="19715"/>
            </a:xfrm>
            <a:custGeom>
              <a:avLst/>
              <a:gdLst/>
              <a:ahLst/>
              <a:cxnLst/>
              <a:rect l="l" t="t" r="r" b="b"/>
              <a:pathLst>
                <a:path w="808" h="624" extrusionOk="0">
                  <a:moveTo>
                    <a:pt x="404" y="1"/>
                  </a:moveTo>
                  <a:cubicBezTo>
                    <a:pt x="1" y="1"/>
                    <a:pt x="1" y="624"/>
                    <a:pt x="404" y="624"/>
                  </a:cubicBezTo>
                  <a:cubicBezTo>
                    <a:pt x="807" y="624"/>
                    <a:pt x="807" y="1"/>
                    <a:pt x="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9"/>
            <p:cNvSpPr/>
            <p:nvPr/>
          </p:nvSpPr>
          <p:spPr>
            <a:xfrm rot="3521228">
              <a:off x="1160244" y="4082961"/>
              <a:ext cx="28972" cy="22053"/>
            </a:xfrm>
            <a:custGeom>
              <a:avLst/>
              <a:gdLst/>
              <a:ahLst/>
              <a:cxnLst/>
              <a:rect l="l" t="t" r="r" b="b"/>
              <a:pathLst>
                <a:path w="917" h="698" extrusionOk="0">
                  <a:moveTo>
                    <a:pt x="440" y="1"/>
                  </a:moveTo>
                  <a:cubicBezTo>
                    <a:pt x="0" y="1"/>
                    <a:pt x="0" y="697"/>
                    <a:pt x="440" y="697"/>
                  </a:cubicBezTo>
                  <a:cubicBezTo>
                    <a:pt x="917" y="697"/>
                    <a:pt x="917" y="1"/>
                    <a:pt x="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9"/>
            <p:cNvSpPr/>
            <p:nvPr/>
          </p:nvSpPr>
          <p:spPr>
            <a:xfrm rot="3521228">
              <a:off x="1224353" y="4006194"/>
              <a:ext cx="25528" cy="19715"/>
            </a:xfrm>
            <a:custGeom>
              <a:avLst/>
              <a:gdLst/>
              <a:ahLst/>
              <a:cxnLst/>
              <a:rect l="l" t="t" r="r" b="b"/>
              <a:pathLst>
                <a:path w="808" h="624" extrusionOk="0">
                  <a:moveTo>
                    <a:pt x="404" y="0"/>
                  </a:moveTo>
                  <a:cubicBezTo>
                    <a:pt x="1" y="0"/>
                    <a:pt x="1" y="623"/>
                    <a:pt x="404" y="623"/>
                  </a:cubicBezTo>
                  <a:cubicBezTo>
                    <a:pt x="807" y="623"/>
                    <a:pt x="807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9"/>
            <p:cNvSpPr/>
            <p:nvPr/>
          </p:nvSpPr>
          <p:spPr>
            <a:xfrm rot="3521228">
              <a:off x="853345" y="4922808"/>
              <a:ext cx="66064" cy="48656"/>
            </a:xfrm>
            <a:custGeom>
              <a:avLst/>
              <a:gdLst/>
              <a:ahLst/>
              <a:cxnLst/>
              <a:rect l="l" t="t" r="r" b="b"/>
              <a:pathLst>
                <a:path w="2091" h="1540" extrusionOk="0">
                  <a:moveTo>
                    <a:pt x="1027" y="0"/>
                  </a:moveTo>
                  <a:cubicBezTo>
                    <a:pt x="1" y="0"/>
                    <a:pt x="1" y="1540"/>
                    <a:pt x="1027" y="1540"/>
                  </a:cubicBezTo>
                  <a:cubicBezTo>
                    <a:pt x="2090" y="1540"/>
                    <a:pt x="2090" y="0"/>
                    <a:pt x="1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9"/>
            <p:cNvSpPr/>
            <p:nvPr/>
          </p:nvSpPr>
          <p:spPr>
            <a:xfrm rot="3521228">
              <a:off x="565266" y="4687927"/>
              <a:ext cx="69539" cy="54753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320" y="1"/>
                  </a:moveTo>
                  <a:cubicBezTo>
                    <a:pt x="1186" y="1"/>
                    <a:pt x="1051" y="35"/>
                    <a:pt x="917" y="89"/>
                  </a:cubicBezTo>
                  <a:lnTo>
                    <a:pt x="367" y="345"/>
                  </a:lnTo>
                  <a:cubicBezTo>
                    <a:pt x="221" y="455"/>
                    <a:pt x="74" y="602"/>
                    <a:pt x="37" y="822"/>
                  </a:cubicBezTo>
                  <a:cubicBezTo>
                    <a:pt x="1" y="1005"/>
                    <a:pt x="37" y="1188"/>
                    <a:pt x="111" y="1372"/>
                  </a:cubicBezTo>
                  <a:cubicBezTo>
                    <a:pt x="259" y="1594"/>
                    <a:pt x="507" y="1733"/>
                    <a:pt x="765" y="1733"/>
                  </a:cubicBezTo>
                  <a:cubicBezTo>
                    <a:pt x="890" y="1733"/>
                    <a:pt x="1017" y="1700"/>
                    <a:pt x="1137" y="1628"/>
                  </a:cubicBezTo>
                  <a:lnTo>
                    <a:pt x="1650" y="1335"/>
                  </a:lnTo>
                  <a:cubicBezTo>
                    <a:pt x="2200" y="1005"/>
                    <a:pt x="2090" y="199"/>
                    <a:pt x="1467" y="15"/>
                  </a:cubicBezTo>
                  <a:cubicBezTo>
                    <a:pt x="1418" y="5"/>
                    <a:pt x="1369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9"/>
            <p:cNvSpPr/>
            <p:nvPr/>
          </p:nvSpPr>
          <p:spPr>
            <a:xfrm rot="3521228">
              <a:off x="599388" y="5080071"/>
              <a:ext cx="38261" cy="30141"/>
            </a:xfrm>
            <a:custGeom>
              <a:avLst/>
              <a:gdLst/>
              <a:ahLst/>
              <a:cxnLst/>
              <a:rect l="l" t="t" r="r" b="b"/>
              <a:pathLst>
                <a:path w="1211" h="954" extrusionOk="0">
                  <a:moveTo>
                    <a:pt x="734" y="0"/>
                  </a:moveTo>
                  <a:lnTo>
                    <a:pt x="734" y="37"/>
                  </a:lnTo>
                  <a:lnTo>
                    <a:pt x="477" y="37"/>
                  </a:lnTo>
                  <a:cubicBezTo>
                    <a:pt x="330" y="37"/>
                    <a:pt x="220" y="73"/>
                    <a:pt x="147" y="183"/>
                  </a:cubicBezTo>
                  <a:cubicBezTo>
                    <a:pt x="74" y="257"/>
                    <a:pt x="1" y="367"/>
                    <a:pt x="1" y="477"/>
                  </a:cubicBezTo>
                  <a:cubicBezTo>
                    <a:pt x="1" y="623"/>
                    <a:pt x="37" y="733"/>
                    <a:pt x="147" y="807"/>
                  </a:cubicBezTo>
                  <a:cubicBezTo>
                    <a:pt x="220" y="880"/>
                    <a:pt x="330" y="953"/>
                    <a:pt x="477" y="953"/>
                  </a:cubicBezTo>
                  <a:lnTo>
                    <a:pt x="734" y="953"/>
                  </a:lnTo>
                  <a:cubicBezTo>
                    <a:pt x="844" y="953"/>
                    <a:pt x="990" y="880"/>
                    <a:pt x="1064" y="807"/>
                  </a:cubicBezTo>
                  <a:cubicBezTo>
                    <a:pt x="1174" y="697"/>
                    <a:pt x="1210" y="587"/>
                    <a:pt x="1210" y="477"/>
                  </a:cubicBezTo>
                  <a:cubicBezTo>
                    <a:pt x="1210" y="330"/>
                    <a:pt x="1174" y="220"/>
                    <a:pt x="1064" y="147"/>
                  </a:cubicBezTo>
                  <a:cubicBezTo>
                    <a:pt x="990" y="37"/>
                    <a:pt x="844" y="0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9"/>
            <p:cNvSpPr/>
            <p:nvPr/>
          </p:nvSpPr>
          <p:spPr>
            <a:xfrm rot="3521228">
              <a:off x="513749" y="5157130"/>
              <a:ext cx="38261" cy="29004"/>
            </a:xfrm>
            <a:custGeom>
              <a:avLst/>
              <a:gdLst/>
              <a:ahLst/>
              <a:cxnLst/>
              <a:rect l="l" t="t" r="r" b="b"/>
              <a:pathLst>
                <a:path w="1211" h="918" extrusionOk="0">
                  <a:moveTo>
                    <a:pt x="624" y="1"/>
                  </a:moveTo>
                  <a:cubicBezTo>
                    <a:pt x="0" y="1"/>
                    <a:pt x="0" y="917"/>
                    <a:pt x="624" y="917"/>
                  </a:cubicBezTo>
                  <a:cubicBezTo>
                    <a:pt x="1210" y="917"/>
                    <a:pt x="1210" y="1"/>
                    <a:pt x="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8" name="Google Shape;2448;p59"/>
          <p:cNvSpPr/>
          <p:nvPr/>
        </p:nvSpPr>
        <p:spPr>
          <a:xfrm>
            <a:off x="5475" y="4355123"/>
            <a:ext cx="6757025" cy="788473"/>
          </a:xfrm>
          <a:custGeom>
            <a:avLst/>
            <a:gdLst/>
            <a:ahLst/>
            <a:cxnLst/>
            <a:rect l="l" t="t" r="r" b="b"/>
            <a:pathLst>
              <a:path w="85085" h="35856" extrusionOk="0">
                <a:moveTo>
                  <a:pt x="21963" y="0"/>
                </a:moveTo>
                <a:cubicBezTo>
                  <a:pt x="20489" y="0"/>
                  <a:pt x="19021" y="128"/>
                  <a:pt x="17560" y="444"/>
                </a:cubicBezTo>
                <a:cubicBezTo>
                  <a:pt x="11658" y="1763"/>
                  <a:pt x="6819" y="5942"/>
                  <a:pt x="3007" y="10671"/>
                </a:cubicBezTo>
                <a:cubicBezTo>
                  <a:pt x="1980" y="11954"/>
                  <a:pt x="954" y="13311"/>
                  <a:pt x="1" y="14704"/>
                </a:cubicBezTo>
                <a:lnTo>
                  <a:pt x="1" y="35855"/>
                </a:lnTo>
                <a:lnTo>
                  <a:pt x="85084" y="35855"/>
                </a:lnTo>
                <a:lnTo>
                  <a:pt x="85084" y="13494"/>
                </a:lnTo>
                <a:cubicBezTo>
                  <a:pt x="81602" y="11111"/>
                  <a:pt x="77973" y="8948"/>
                  <a:pt x="74233" y="7079"/>
                </a:cubicBezTo>
                <a:cubicBezTo>
                  <a:pt x="69285" y="4476"/>
                  <a:pt x="64152" y="1947"/>
                  <a:pt x="58617" y="1323"/>
                </a:cubicBezTo>
                <a:cubicBezTo>
                  <a:pt x="57606" y="1211"/>
                  <a:pt x="56597" y="1165"/>
                  <a:pt x="55588" y="1165"/>
                </a:cubicBezTo>
                <a:cubicBezTo>
                  <a:pt x="50695" y="1165"/>
                  <a:pt x="45815" y="2258"/>
                  <a:pt x="40893" y="2258"/>
                </a:cubicBezTo>
                <a:cubicBezTo>
                  <a:pt x="40533" y="2258"/>
                  <a:pt x="40172" y="2252"/>
                  <a:pt x="39811" y="2240"/>
                </a:cubicBezTo>
                <a:cubicBezTo>
                  <a:pt x="33831" y="2035"/>
                  <a:pt x="27850" y="0"/>
                  <a:pt x="219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59"/>
          <p:cNvSpPr/>
          <p:nvPr/>
        </p:nvSpPr>
        <p:spPr>
          <a:xfrm flipH="1">
            <a:off x="4166863" y="4298200"/>
            <a:ext cx="5129137" cy="845395"/>
          </a:xfrm>
          <a:custGeom>
            <a:avLst/>
            <a:gdLst/>
            <a:ahLst/>
            <a:cxnLst/>
            <a:rect l="l" t="t" r="r" b="b"/>
            <a:pathLst>
              <a:path w="85085" h="35856" extrusionOk="0">
                <a:moveTo>
                  <a:pt x="21963" y="0"/>
                </a:moveTo>
                <a:cubicBezTo>
                  <a:pt x="20489" y="0"/>
                  <a:pt x="19021" y="128"/>
                  <a:pt x="17560" y="444"/>
                </a:cubicBezTo>
                <a:cubicBezTo>
                  <a:pt x="11658" y="1763"/>
                  <a:pt x="6819" y="5942"/>
                  <a:pt x="3007" y="10671"/>
                </a:cubicBezTo>
                <a:cubicBezTo>
                  <a:pt x="1980" y="11954"/>
                  <a:pt x="954" y="13311"/>
                  <a:pt x="1" y="14704"/>
                </a:cubicBezTo>
                <a:lnTo>
                  <a:pt x="1" y="35855"/>
                </a:lnTo>
                <a:lnTo>
                  <a:pt x="85084" y="35855"/>
                </a:lnTo>
                <a:lnTo>
                  <a:pt x="85084" y="13494"/>
                </a:lnTo>
                <a:cubicBezTo>
                  <a:pt x="81602" y="11111"/>
                  <a:pt x="77973" y="8948"/>
                  <a:pt x="74233" y="7079"/>
                </a:cubicBezTo>
                <a:cubicBezTo>
                  <a:pt x="69285" y="4476"/>
                  <a:pt x="64152" y="1947"/>
                  <a:pt x="58617" y="1323"/>
                </a:cubicBezTo>
                <a:cubicBezTo>
                  <a:pt x="57606" y="1211"/>
                  <a:pt x="56597" y="1165"/>
                  <a:pt x="55588" y="1165"/>
                </a:cubicBezTo>
                <a:cubicBezTo>
                  <a:pt x="50695" y="1165"/>
                  <a:pt x="45815" y="2258"/>
                  <a:pt x="40893" y="2258"/>
                </a:cubicBezTo>
                <a:cubicBezTo>
                  <a:pt x="40533" y="2258"/>
                  <a:pt x="40172" y="2252"/>
                  <a:pt x="39811" y="2240"/>
                </a:cubicBezTo>
                <a:cubicBezTo>
                  <a:pt x="33831" y="2035"/>
                  <a:pt x="27850" y="0"/>
                  <a:pt x="219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59"/>
          <p:cNvSpPr/>
          <p:nvPr/>
        </p:nvSpPr>
        <p:spPr>
          <a:xfrm rot="10800000">
            <a:off x="2813868" y="4602043"/>
            <a:ext cx="2972232" cy="616657"/>
          </a:xfrm>
          <a:custGeom>
            <a:avLst/>
            <a:gdLst/>
            <a:ahLst/>
            <a:cxnLst/>
            <a:rect l="l" t="t" r="r" b="b"/>
            <a:pathLst>
              <a:path w="85085" h="25745" extrusionOk="0">
                <a:moveTo>
                  <a:pt x="1" y="0"/>
                </a:moveTo>
                <a:lnTo>
                  <a:pt x="1" y="2530"/>
                </a:lnTo>
                <a:cubicBezTo>
                  <a:pt x="7662" y="6306"/>
                  <a:pt x="12941" y="13674"/>
                  <a:pt x="19906" y="18696"/>
                </a:cubicBezTo>
                <a:cubicBezTo>
                  <a:pt x="20126" y="18879"/>
                  <a:pt x="20346" y="19026"/>
                  <a:pt x="20603" y="19209"/>
                </a:cubicBezTo>
                <a:cubicBezTo>
                  <a:pt x="26913" y="23518"/>
                  <a:pt x="34555" y="25744"/>
                  <a:pt x="42184" y="25744"/>
                </a:cubicBezTo>
                <a:cubicBezTo>
                  <a:pt x="47275" y="25744"/>
                  <a:pt x="52360" y="24753"/>
                  <a:pt x="57041" y="22728"/>
                </a:cubicBezTo>
                <a:cubicBezTo>
                  <a:pt x="67232" y="18329"/>
                  <a:pt x="74967" y="9751"/>
                  <a:pt x="85084" y="5206"/>
                </a:cubicBezTo>
                <a:lnTo>
                  <a:pt x="85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59"/>
          <p:cNvSpPr/>
          <p:nvPr/>
        </p:nvSpPr>
        <p:spPr>
          <a:xfrm rot="-2319052">
            <a:off x="758800" y="3163042"/>
            <a:ext cx="1563242" cy="1281330"/>
          </a:xfrm>
          <a:custGeom>
            <a:avLst/>
            <a:gdLst/>
            <a:ahLst/>
            <a:cxnLst/>
            <a:rect l="l" t="t" r="r" b="b"/>
            <a:pathLst>
              <a:path w="62527" h="51251" extrusionOk="0">
                <a:moveTo>
                  <a:pt x="35889" y="3192"/>
                </a:moveTo>
                <a:cubicBezTo>
                  <a:pt x="34936" y="4989"/>
                  <a:pt x="34020" y="6785"/>
                  <a:pt x="33030" y="8581"/>
                </a:cubicBezTo>
                <a:cubicBezTo>
                  <a:pt x="31930" y="10634"/>
                  <a:pt x="30830" y="12650"/>
                  <a:pt x="29731" y="14666"/>
                </a:cubicBezTo>
                <a:cubicBezTo>
                  <a:pt x="28594" y="16682"/>
                  <a:pt x="27458" y="18662"/>
                  <a:pt x="26285" y="20678"/>
                </a:cubicBezTo>
                <a:cubicBezTo>
                  <a:pt x="25112" y="22658"/>
                  <a:pt x="23939" y="24637"/>
                  <a:pt x="22766" y="26580"/>
                </a:cubicBezTo>
                <a:cubicBezTo>
                  <a:pt x="22252" y="27460"/>
                  <a:pt x="21702" y="28303"/>
                  <a:pt x="21189" y="29146"/>
                </a:cubicBezTo>
                <a:cubicBezTo>
                  <a:pt x="21629" y="28046"/>
                  <a:pt x="22032" y="26983"/>
                  <a:pt x="22472" y="25884"/>
                </a:cubicBezTo>
                <a:cubicBezTo>
                  <a:pt x="23279" y="23794"/>
                  <a:pt x="24159" y="21741"/>
                  <a:pt x="25075" y="19688"/>
                </a:cubicBezTo>
                <a:cubicBezTo>
                  <a:pt x="25991" y="17636"/>
                  <a:pt x="26981" y="15693"/>
                  <a:pt x="28081" y="13750"/>
                </a:cubicBezTo>
                <a:cubicBezTo>
                  <a:pt x="29144" y="11807"/>
                  <a:pt x="30317" y="9974"/>
                  <a:pt x="31600" y="8178"/>
                </a:cubicBezTo>
                <a:cubicBezTo>
                  <a:pt x="32920" y="6418"/>
                  <a:pt x="34349" y="4732"/>
                  <a:pt x="35889" y="3192"/>
                </a:cubicBezTo>
                <a:close/>
                <a:moveTo>
                  <a:pt x="60780" y="7078"/>
                </a:moveTo>
                <a:lnTo>
                  <a:pt x="60780" y="7078"/>
                </a:lnTo>
                <a:cubicBezTo>
                  <a:pt x="56161" y="10011"/>
                  <a:pt x="51469" y="12907"/>
                  <a:pt x="46777" y="15766"/>
                </a:cubicBezTo>
                <a:lnTo>
                  <a:pt x="46740" y="15766"/>
                </a:lnTo>
                <a:cubicBezTo>
                  <a:pt x="41534" y="18919"/>
                  <a:pt x="36256" y="21998"/>
                  <a:pt x="30940" y="25041"/>
                </a:cubicBezTo>
                <a:cubicBezTo>
                  <a:pt x="28521" y="26434"/>
                  <a:pt x="26065" y="27790"/>
                  <a:pt x="23572" y="29183"/>
                </a:cubicBezTo>
                <a:lnTo>
                  <a:pt x="23755" y="28963"/>
                </a:lnTo>
                <a:cubicBezTo>
                  <a:pt x="26578" y="26800"/>
                  <a:pt x="29437" y="24711"/>
                  <a:pt x="32370" y="22731"/>
                </a:cubicBezTo>
                <a:cubicBezTo>
                  <a:pt x="36806" y="19688"/>
                  <a:pt x="41388" y="16902"/>
                  <a:pt x="46080" y="14300"/>
                </a:cubicBezTo>
                <a:cubicBezTo>
                  <a:pt x="50772" y="11697"/>
                  <a:pt x="55575" y="9314"/>
                  <a:pt x="60523" y="7188"/>
                </a:cubicBezTo>
                <a:lnTo>
                  <a:pt x="60780" y="7078"/>
                </a:lnTo>
                <a:close/>
                <a:moveTo>
                  <a:pt x="46557" y="1543"/>
                </a:moveTo>
                <a:cubicBezTo>
                  <a:pt x="43917" y="5135"/>
                  <a:pt x="41205" y="8691"/>
                  <a:pt x="38382" y="12137"/>
                </a:cubicBezTo>
                <a:cubicBezTo>
                  <a:pt x="35193" y="16023"/>
                  <a:pt x="31893" y="19835"/>
                  <a:pt x="28521" y="23574"/>
                </a:cubicBezTo>
                <a:cubicBezTo>
                  <a:pt x="26835" y="25407"/>
                  <a:pt x="25112" y="27203"/>
                  <a:pt x="23389" y="29000"/>
                </a:cubicBezTo>
                <a:lnTo>
                  <a:pt x="22656" y="29586"/>
                </a:lnTo>
                <a:cubicBezTo>
                  <a:pt x="25552" y="25627"/>
                  <a:pt x="28558" y="21778"/>
                  <a:pt x="31673" y="18002"/>
                </a:cubicBezTo>
                <a:cubicBezTo>
                  <a:pt x="34936" y="14080"/>
                  <a:pt x="38345" y="10231"/>
                  <a:pt x="41864" y="6455"/>
                </a:cubicBezTo>
                <a:cubicBezTo>
                  <a:pt x="43404" y="4805"/>
                  <a:pt x="44980" y="3156"/>
                  <a:pt x="46557" y="1543"/>
                </a:cubicBezTo>
                <a:close/>
                <a:moveTo>
                  <a:pt x="20199" y="31016"/>
                </a:moveTo>
                <a:lnTo>
                  <a:pt x="20089" y="31272"/>
                </a:lnTo>
                <a:lnTo>
                  <a:pt x="19906" y="31786"/>
                </a:lnTo>
                <a:lnTo>
                  <a:pt x="19503" y="32115"/>
                </a:lnTo>
                <a:cubicBezTo>
                  <a:pt x="19723" y="31749"/>
                  <a:pt x="19943" y="31382"/>
                  <a:pt x="20199" y="31016"/>
                </a:cubicBezTo>
                <a:close/>
                <a:moveTo>
                  <a:pt x="19833" y="32152"/>
                </a:moveTo>
                <a:cubicBezTo>
                  <a:pt x="19833" y="32189"/>
                  <a:pt x="19833" y="32189"/>
                  <a:pt x="19870" y="32189"/>
                </a:cubicBezTo>
                <a:cubicBezTo>
                  <a:pt x="19723" y="32262"/>
                  <a:pt x="19613" y="32335"/>
                  <a:pt x="19503" y="32445"/>
                </a:cubicBezTo>
                <a:lnTo>
                  <a:pt x="19466" y="32409"/>
                </a:lnTo>
                <a:lnTo>
                  <a:pt x="19503" y="32409"/>
                </a:lnTo>
                <a:lnTo>
                  <a:pt x="19833" y="32152"/>
                </a:lnTo>
                <a:close/>
                <a:moveTo>
                  <a:pt x="44870" y="27020"/>
                </a:moveTo>
                <a:lnTo>
                  <a:pt x="44870" y="27020"/>
                </a:lnTo>
                <a:cubicBezTo>
                  <a:pt x="43441" y="27460"/>
                  <a:pt x="42011" y="27827"/>
                  <a:pt x="40581" y="28193"/>
                </a:cubicBezTo>
                <a:cubicBezTo>
                  <a:pt x="38748" y="28706"/>
                  <a:pt x="36916" y="29146"/>
                  <a:pt x="35046" y="29586"/>
                </a:cubicBezTo>
                <a:cubicBezTo>
                  <a:pt x="33176" y="30026"/>
                  <a:pt x="31344" y="30429"/>
                  <a:pt x="29474" y="30832"/>
                </a:cubicBezTo>
                <a:cubicBezTo>
                  <a:pt x="27604" y="31236"/>
                  <a:pt x="25735" y="31602"/>
                  <a:pt x="23865" y="31932"/>
                </a:cubicBezTo>
                <a:cubicBezTo>
                  <a:pt x="22216" y="32189"/>
                  <a:pt x="20566" y="32555"/>
                  <a:pt x="18953" y="33032"/>
                </a:cubicBezTo>
                <a:lnTo>
                  <a:pt x="18953" y="32995"/>
                </a:lnTo>
                <a:cubicBezTo>
                  <a:pt x="19540" y="32555"/>
                  <a:pt x="20163" y="32189"/>
                  <a:pt x="20859" y="31896"/>
                </a:cubicBezTo>
                <a:cubicBezTo>
                  <a:pt x="21666" y="31529"/>
                  <a:pt x="22509" y="31236"/>
                  <a:pt x="23352" y="30942"/>
                </a:cubicBezTo>
                <a:cubicBezTo>
                  <a:pt x="25112" y="30393"/>
                  <a:pt x="26871" y="29916"/>
                  <a:pt x="28667" y="29549"/>
                </a:cubicBezTo>
                <a:cubicBezTo>
                  <a:pt x="30500" y="29183"/>
                  <a:pt x="32297" y="28853"/>
                  <a:pt x="34130" y="28523"/>
                </a:cubicBezTo>
                <a:cubicBezTo>
                  <a:pt x="35962" y="28193"/>
                  <a:pt x="37869" y="27863"/>
                  <a:pt x="39738" y="27607"/>
                </a:cubicBezTo>
                <a:cubicBezTo>
                  <a:pt x="41461" y="27350"/>
                  <a:pt x="43147" y="27167"/>
                  <a:pt x="44870" y="27020"/>
                </a:cubicBezTo>
                <a:close/>
                <a:moveTo>
                  <a:pt x="24818" y="13933"/>
                </a:moveTo>
                <a:lnTo>
                  <a:pt x="24818" y="13933"/>
                </a:lnTo>
                <a:cubicBezTo>
                  <a:pt x="24122" y="16536"/>
                  <a:pt x="23279" y="19139"/>
                  <a:pt x="22289" y="21631"/>
                </a:cubicBezTo>
                <a:cubicBezTo>
                  <a:pt x="20933" y="25004"/>
                  <a:pt x="19356" y="28230"/>
                  <a:pt x="17560" y="31346"/>
                </a:cubicBezTo>
                <a:cubicBezTo>
                  <a:pt x="16680" y="32885"/>
                  <a:pt x="15764" y="34352"/>
                  <a:pt x="14774" y="35818"/>
                </a:cubicBezTo>
                <a:cubicBezTo>
                  <a:pt x="15764" y="32629"/>
                  <a:pt x="17010" y="29549"/>
                  <a:pt x="18477" y="26543"/>
                </a:cubicBezTo>
                <a:cubicBezTo>
                  <a:pt x="20016" y="23318"/>
                  <a:pt x="21702" y="20128"/>
                  <a:pt x="23352" y="16939"/>
                </a:cubicBezTo>
                <a:cubicBezTo>
                  <a:pt x="23792" y="16023"/>
                  <a:pt x="24232" y="15143"/>
                  <a:pt x="24672" y="14226"/>
                </a:cubicBezTo>
                <a:lnTo>
                  <a:pt x="24818" y="13933"/>
                </a:lnTo>
                <a:close/>
                <a:moveTo>
                  <a:pt x="45823" y="30576"/>
                </a:moveTo>
                <a:lnTo>
                  <a:pt x="45823" y="30576"/>
                </a:lnTo>
                <a:cubicBezTo>
                  <a:pt x="44174" y="30942"/>
                  <a:pt x="42561" y="31272"/>
                  <a:pt x="40911" y="31602"/>
                </a:cubicBezTo>
                <a:cubicBezTo>
                  <a:pt x="38712" y="32042"/>
                  <a:pt x="36549" y="32445"/>
                  <a:pt x="34349" y="32849"/>
                </a:cubicBezTo>
                <a:cubicBezTo>
                  <a:pt x="32187" y="33215"/>
                  <a:pt x="29987" y="33582"/>
                  <a:pt x="27824" y="33912"/>
                </a:cubicBezTo>
                <a:cubicBezTo>
                  <a:pt x="25625" y="34242"/>
                  <a:pt x="23462" y="34535"/>
                  <a:pt x="21299" y="34828"/>
                </a:cubicBezTo>
                <a:cubicBezTo>
                  <a:pt x="19466" y="35048"/>
                  <a:pt x="17670" y="35415"/>
                  <a:pt x="15910" y="35891"/>
                </a:cubicBezTo>
                <a:cubicBezTo>
                  <a:pt x="17084" y="35268"/>
                  <a:pt x="18330" y="34755"/>
                  <a:pt x="19613" y="34352"/>
                </a:cubicBezTo>
                <a:cubicBezTo>
                  <a:pt x="21556" y="33802"/>
                  <a:pt x="23535" y="33362"/>
                  <a:pt x="25552" y="33032"/>
                </a:cubicBezTo>
                <a:cubicBezTo>
                  <a:pt x="27861" y="32629"/>
                  <a:pt x="30170" y="32262"/>
                  <a:pt x="32517" y="31932"/>
                </a:cubicBezTo>
                <a:cubicBezTo>
                  <a:pt x="34863" y="31602"/>
                  <a:pt x="37209" y="31346"/>
                  <a:pt x="39555" y="31089"/>
                </a:cubicBezTo>
                <a:cubicBezTo>
                  <a:pt x="41644" y="30906"/>
                  <a:pt x="43734" y="30722"/>
                  <a:pt x="45823" y="30576"/>
                </a:cubicBezTo>
                <a:close/>
                <a:moveTo>
                  <a:pt x="19063" y="17709"/>
                </a:moveTo>
                <a:lnTo>
                  <a:pt x="19063" y="17709"/>
                </a:lnTo>
                <a:cubicBezTo>
                  <a:pt x="18806" y="18955"/>
                  <a:pt x="18550" y="20238"/>
                  <a:pt x="18257" y="21485"/>
                </a:cubicBezTo>
                <a:cubicBezTo>
                  <a:pt x="17890" y="23024"/>
                  <a:pt x="17523" y="24564"/>
                  <a:pt x="17084" y="26104"/>
                </a:cubicBezTo>
                <a:cubicBezTo>
                  <a:pt x="16607" y="27643"/>
                  <a:pt x="16167" y="29146"/>
                  <a:pt x="15581" y="30649"/>
                </a:cubicBezTo>
                <a:cubicBezTo>
                  <a:pt x="14994" y="32115"/>
                  <a:pt x="14371" y="33545"/>
                  <a:pt x="13674" y="34975"/>
                </a:cubicBezTo>
                <a:cubicBezTo>
                  <a:pt x="13308" y="35671"/>
                  <a:pt x="12941" y="36331"/>
                  <a:pt x="12538" y="37028"/>
                </a:cubicBezTo>
                <a:cubicBezTo>
                  <a:pt x="12208" y="37614"/>
                  <a:pt x="11878" y="38164"/>
                  <a:pt x="11511" y="38714"/>
                </a:cubicBezTo>
                <a:cubicBezTo>
                  <a:pt x="11915" y="37541"/>
                  <a:pt x="12318" y="36404"/>
                  <a:pt x="12685" y="35231"/>
                </a:cubicBezTo>
                <a:cubicBezTo>
                  <a:pt x="13234" y="33728"/>
                  <a:pt x="13748" y="32189"/>
                  <a:pt x="14261" y="30649"/>
                </a:cubicBezTo>
                <a:lnTo>
                  <a:pt x="15837" y="26030"/>
                </a:lnTo>
                <a:cubicBezTo>
                  <a:pt x="16350" y="24527"/>
                  <a:pt x="16827" y="23061"/>
                  <a:pt x="17377" y="21595"/>
                </a:cubicBezTo>
                <a:cubicBezTo>
                  <a:pt x="17853" y="20275"/>
                  <a:pt x="18403" y="18955"/>
                  <a:pt x="19063" y="17709"/>
                </a:cubicBezTo>
                <a:close/>
                <a:moveTo>
                  <a:pt x="42087" y="34599"/>
                </a:moveTo>
                <a:cubicBezTo>
                  <a:pt x="42452" y="34599"/>
                  <a:pt x="42818" y="34602"/>
                  <a:pt x="43184" y="34608"/>
                </a:cubicBezTo>
                <a:cubicBezTo>
                  <a:pt x="39262" y="35415"/>
                  <a:pt x="35339" y="36111"/>
                  <a:pt x="31417" y="36771"/>
                </a:cubicBezTo>
                <a:cubicBezTo>
                  <a:pt x="27055" y="37468"/>
                  <a:pt x="22729" y="38054"/>
                  <a:pt x="18367" y="38604"/>
                </a:cubicBezTo>
                <a:cubicBezTo>
                  <a:pt x="16240" y="38861"/>
                  <a:pt x="14151" y="39081"/>
                  <a:pt x="12025" y="39300"/>
                </a:cubicBezTo>
                <a:cubicBezTo>
                  <a:pt x="13491" y="38567"/>
                  <a:pt x="15031" y="38091"/>
                  <a:pt x="16644" y="37797"/>
                </a:cubicBezTo>
                <a:cubicBezTo>
                  <a:pt x="18733" y="37358"/>
                  <a:pt x="20859" y="37101"/>
                  <a:pt x="22985" y="36734"/>
                </a:cubicBezTo>
                <a:cubicBezTo>
                  <a:pt x="25258" y="36368"/>
                  <a:pt x="27494" y="36001"/>
                  <a:pt x="29767" y="35671"/>
                </a:cubicBezTo>
                <a:cubicBezTo>
                  <a:pt x="32040" y="35305"/>
                  <a:pt x="34349" y="35011"/>
                  <a:pt x="36659" y="34828"/>
                </a:cubicBezTo>
                <a:cubicBezTo>
                  <a:pt x="38461" y="34675"/>
                  <a:pt x="40264" y="34599"/>
                  <a:pt x="42087" y="34599"/>
                </a:cubicBezTo>
                <a:close/>
                <a:moveTo>
                  <a:pt x="13161" y="22951"/>
                </a:moveTo>
                <a:lnTo>
                  <a:pt x="13161" y="22951"/>
                </a:lnTo>
                <a:cubicBezTo>
                  <a:pt x="12904" y="25407"/>
                  <a:pt x="12428" y="27827"/>
                  <a:pt x="11805" y="30209"/>
                </a:cubicBezTo>
                <a:cubicBezTo>
                  <a:pt x="11072" y="32959"/>
                  <a:pt x="10192" y="35708"/>
                  <a:pt x="9275" y="38421"/>
                </a:cubicBezTo>
                <a:cubicBezTo>
                  <a:pt x="8835" y="39850"/>
                  <a:pt x="8286" y="41243"/>
                  <a:pt x="7626" y="42563"/>
                </a:cubicBezTo>
                <a:cubicBezTo>
                  <a:pt x="8286" y="39997"/>
                  <a:pt x="8945" y="37468"/>
                  <a:pt x="9679" y="34902"/>
                </a:cubicBezTo>
                <a:cubicBezTo>
                  <a:pt x="10448" y="32079"/>
                  <a:pt x="11255" y="29293"/>
                  <a:pt x="12061" y="26507"/>
                </a:cubicBezTo>
                <a:cubicBezTo>
                  <a:pt x="12428" y="25297"/>
                  <a:pt x="12795" y="24124"/>
                  <a:pt x="13161" y="22951"/>
                </a:cubicBezTo>
                <a:close/>
                <a:moveTo>
                  <a:pt x="37795" y="37174"/>
                </a:moveTo>
                <a:cubicBezTo>
                  <a:pt x="34130" y="37981"/>
                  <a:pt x="30464" y="38714"/>
                  <a:pt x="26798" y="39447"/>
                </a:cubicBezTo>
                <a:cubicBezTo>
                  <a:pt x="22692" y="40254"/>
                  <a:pt x="18623" y="40987"/>
                  <a:pt x="14517" y="41683"/>
                </a:cubicBezTo>
                <a:cubicBezTo>
                  <a:pt x="12465" y="42013"/>
                  <a:pt x="10375" y="42343"/>
                  <a:pt x="8359" y="42673"/>
                </a:cubicBezTo>
                <a:cubicBezTo>
                  <a:pt x="10045" y="41903"/>
                  <a:pt x="11805" y="41280"/>
                  <a:pt x="13601" y="40877"/>
                </a:cubicBezTo>
                <a:lnTo>
                  <a:pt x="13564" y="40877"/>
                </a:lnTo>
                <a:cubicBezTo>
                  <a:pt x="15544" y="40400"/>
                  <a:pt x="17523" y="39997"/>
                  <a:pt x="19540" y="39594"/>
                </a:cubicBezTo>
                <a:cubicBezTo>
                  <a:pt x="21592" y="39154"/>
                  <a:pt x="23645" y="38751"/>
                  <a:pt x="25735" y="38384"/>
                </a:cubicBezTo>
                <a:cubicBezTo>
                  <a:pt x="27824" y="38017"/>
                  <a:pt x="29877" y="37724"/>
                  <a:pt x="31967" y="37504"/>
                </a:cubicBezTo>
                <a:cubicBezTo>
                  <a:pt x="33910" y="37284"/>
                  <a:pt x="35852" y="37174"/>
                  <a:pt x="37795" y="37174"/>
                </a:cubicBezTo>
                <a:close/>
                <a:moveTo>
                  <a:pt x="7516" y="43003"/>
                </a:moveTo>
                <a:lnTo>
                  <a:pt x="7479" y="43076"/>
                </a:lnTo>
                <a:lnTo>
                  <a:pt x="7479" y="43003"/>
                </a:lnTo>
                <a:close/>
                <a:moveTo>
                  <a:pt x="47747" y="1"/>
                </a:moveTo>
                <a:cubicBezTo>
                  <a:pt x="47716" y="1"/>
                  <a:pt x="47684" y="12"/>
                  <a:pt x="47656" y="40"/>
                </a:cubicBezTo>
                <a:cubicBezTo>
                  <a:pt x="43991" y="3706"/>
                  <a:pt x="40435" y="7445"/>
                  <a:pt x="37026" y="11330"/>
                </a:cubicBezTo>
                <a:cubicBezTo>
                  <a:pt x="33616" y="15180"/>
                  <a:pt x="30317" y="19139"/>
                  <a:pt x="27164" y="23208"/>
                </a:cubicBezTo>
                <a:cubicBezTo>
                  <a:pt x="25368" y="25480"/>
                  <a:pt x="23645" y="27790"/>
                  <a:pt x="21959" y="30099"/>
                </a:cubicBezTo>
                <a:cubicBezTo>
                  <a:pt x="21922" y="30136"/>
                  <a:pt x="21922" y="30136"/>
                  <a:pt x="21922" y="30173"/>
                </a:cubicBezTo>
                <a:lnTo>
                  <a:pt x="21006" y="30906"/>
                </a:lnTo>
                <a:lnTo>
                  <a:pt x="20346" y="31419"/>
                </a:lnTo>
                <a:lnTo>
                  <a:pt x="20969" y="29843"/>
                </a:lnTo>
                <a:cubicBezTo>
                  <a:pt x="21482" y="29036"/>
                  <a:pt x="21959" y="28230"/>
                  <a:pt x="22472" y="27423"/>
                </a:cubicBezTo>
                <a:cubicBezTo>
                  <a:pt x="23682" y="25444"/>
                  <a:pt x="24892" y="23464"/>
                  <a:pt x="26065" y="21485"/>
                </a:cubicBezTo>
                <a:cubicBezTo>
                  <a:pt x="27201" y="19505"/>
                  <a:pt x="28374" y="17489"/>
                  <a:pt x="29511" y="15473"/>
                </a:cubicBezTo>
                <a:cubicBezTo>
                  <a:pt x="30647" y="13493"/>
                  <a:pt x="31747" y="11477"/>
                  <a:pt x="32847" y="9461"/>
                </a:cubicBezTo>
                <a:cubicBezTo>
                  <a:pt x="33946" y="7445"/>
                  <a:pt x="35009" y="5392"/>
                  <a:pt x="36109" y="3339"/>
                </a:cubicBezTo>
                <a:lnTo>
                  <a:pt x="36512" y="2569"/>
                </a:lnTo>
                <a:cubicBezTo>
                  <a:pt x="36567" y="2487"/>
                  <a:pt x="36478" y="2384"/>
                  <a:pt x="36383" y="2384"/>
                </a:cubicBezTo>
                <a:cubicBezTo>
                  <a:pt x="36352" y="2384"/>
                  <a:pt x="36320" y="2395"/>
                  <a:pt x="36292" y="2423"/>
                </a:cubicBezTo>
                <a:cubicBezTo>
                  <a:pt x="34716" y="3962"/>
                  <a:pt x="33250" y="5612"/>
                  <a:pt x="31893" y="7371"/>
                </a:cubicBezTo>
                <a:cubicBezTo>
                  <a:pt x="30574" y="9131"/>
                  <a:pt x="29327" y="10964"/>
                  <a:pt x="28228" y="12870"/>
                </a:cubicBezTo>
                <a:cubicBezTo>
                  <a:pt x="27128" y="14813"/>
                  <a:pt x="26101" y="16792"/>
                  <a:pt x="25185" y="18809"/>
                </a:cubicBezTo>
                <a:cubicBezTo>
                  <a:pt x="24232" y="20825"/>
                  <a:pt x="23352" y="22878"/>
                  <a:pt x="22509" y="24967"/>
                </a:cubicBezTo>
                <a:cubicBezTo>
                  <a:pt x="21776" y="26763"/>
                  <a:pt x="21116" y="28596"/>
                  <a:pt x="20419" y="30393"/>
                </a:cubicBezTo>
                <a:lnTo>
                  <a:pt x="19246" y="32299"/>
                </a:lnTo>
                <a:lnTo>
                  <a:pt x="17963" y="33362"/>
                </a:lnTo>
                <a:lnTo>
                  <a:pt x="17890" y="33399"/>
                </a:lnTo>
                <a:cubicBezTo>
                  <a:pt x="17853" y="33399"/>
                  <a:pt x="17853" y="33435"/>
                  <a:pt x="17853" y="33472"/>
                </a:cubicBezTo>
                <a:cubicBezTo>
                  <a:pt x="16864" y="34315"/>
                  <a:pt x="15874" y="35158"/>
                  <a:pt x="14921" y="36038"/>
                </a:cubicBezTo>
                <a:cubicBezTo>
                  <a:pt x="16827" y="33215"/>
                  <a:pt x="18550" y="30319"/>
                  <a:pt x="20053" y="27277"/>
                </a:cubicBezTo>
                <a:cubicBezTo>
                  <a:pt x="21666" y="24051"/>
                  <a:pt x="23022" y="20715"/>
                  <a:pt x="24122" y="17306"/>
                </a:cubicBezTo>
                <a:cubicBezTo>
                  <a:pt x="24672" y="15546"/>
                  <a:pt x="25185" y="13750"/>
                  <a:pt x="25625" y="11917"/>
                </a:cubicBezTo>
                <a:cubicBezTo>
                  <a:pt x="25662" y="11770"/>
                  <a:pt x="25698" y="11587"/>
                  <a:pt x="25735" y="11404"/>
                </a:cubicBezTo>
                <a:cubicBezTo>
                  <a:pt x="25757" y="11294"/>
                  <a:pt x="25674" y="11224"/>
                  <a:pt x="25589" y="11224"/>
                </a:cubicBezTo>
                <a:cubicBezTo>
                  <a:pt x="25531" y="11224"/>
                  <a:pt x="25471" y="11256"/>
                  <a:pt x="25442" y="11330"/>
                </a:cubicBezTo>
                <a:cubicBezTo>
                  <a:pt x="25405" y="11514"/>
                  <a:pt x="25368" y="11697"/>
                  <a:pt x="25332" y="11880"/>
                </a:cubicBezTo>
                <a:cubicBezTo>
                  <a:pt x="25112" y="12577"/>
                  <a:pt x="24855" y="13273"/>
                  <a:pt x="24525" y="13933"/>
                </a:cubicBezTo>
                <a:cubicBezTo>
                  <a:pt x="24159" y="14740"/>
                  <a:pt x="23755" y="15546"/>
                  <a:pt x="23352" y="16316"/>
                </a:cubicBezTo>
                <a:cubicBezTo>
                  <a:pt x="22546" y="17929"/>
                  <a:pt x="21739" y="19542"/>
                  <a:pt x="20896" y="21118"/>
                </a:cubicBezTo>
                <a:cubicBezTo>
                  <a:pt x="19283" y="24307"/>
                  <a:pt x="17670" y="27497"/>
                  <a:pt x="16277" y="30796"/>
                </a:cubicBezTo>
                <a:cubicBezTo>
                  <a:pt x="15507" y="32665"/>
                  <a:pt x="14847" y="34535"/>
                  <a:pt x="14297" y="36478"/>
                </a:cubicBezTo>
                <a:cubicBezTo>
                  <a:pt x="14297" y="36514"/>
                  <a:pt x="14297" y="36551"/>
                  <a:pt x="14297" y="36588"/>
                </a:cubicBezTo>
                <a:cubicBezTo>
                  <a:pt x="13271" y="37504"/>
                  <a:pt x="12281" y="38421"/>
                  <a:pt x="11292" y="39337"/>
                </a:cubicBezTo>
                <a:lnTo>
                  <a:pt x="11255" y="39337"/>
                </a:lnTo>
                <a:lnTo>
                  <a:pt x="11328" y="39190"/>
                </a:lnTo>
                <a:cubicBezTo>
                  <a:pt x="12171" y="38054"/>
                  <a:pt x="12941" y="36881"/>
                  <a:pt x="13601" y="35635"/>
                </a:cubicBezTo>
                <a:cubicBezTo>
                  <a:pt x="14334" y="34242"/>
                  <a:pt x="15031" y="32812"/>
                  <a:pt x="15581" y="31309"/>
                </a:cubicBezTo>
                <a:cubicBezTo>
                  <a:pt x="16167" y="29843"/>
                  <a:pt x="16680" y="28340"/>
                  <a:pt x="17157" y="26800"/>
                </a:cubicBezTo>
                <a:cubicBezTo>
                  <a:pt x="17633" y="25297"/>
                  <a:pt x="18037" y="23721"/>
                  <a:pt x="18403" y="22145"/>
                </a:cubicBezTo>
                <a:cubicBezTo>
                  <a:pt x="18770" y="20568"/>
                  <a:pt x="19100" y="19029"/>
                  <a:pt x="19393" y="17452"/>
                </a:cubicBezTo>
                <a:lnTo>
                  <a:pt x="19503" y="16866"/>
                </a:lnTo>
                <a:cubicBezTo>
                  <a:pt x="19527" y="16768"/>
                  <a:pt x="19438" y="16687"/>
                  <a:pt x="19354" y="16687"/>
                </a:cubicBezTo>
                <a:cubicBezTo>
                  <a:pt x="19312" y="16687"/>
                  <a:pt x="19271" y="16707"/>
                  <a:pt x="19246" y="16756"/>
                </a:cubicBezTo>
                <a:cubicBezTo>
                  <a:pt x="18550" y="18112"/>
                  <a:pt x="17890" y="19505"/>
                  <a:pt x="17377" y="20935"/>
                </a:cubicBezTo>
                <a:cubicBezTo>
                  <a:pt x="16827" y="22401"/>
                  <a:pt x="16314" y="23831"/>
                  <a:pt x="15837" y="25297"/>
                </a:cubicBezTo>
                <a:cubicBezTo>
                  <a:pt x="15287" y="26837"/>
                  <a:pt x="14774" y="28413"/>
                  <a:pt x="14224" y="29916"/>
                </a:cubicBezTo>
                <a:lnTo>
                  <a:pt x="12648" y="34572"/>
                </a:lnTo>
                <a:lnTo>
                  <a:pt x="11035" y="39227"/>
                </a:lnTo>
                <a:lnTo>
                  <a:pt x="10962" y="39447"/>
                </a:lnTo>
                <a:cubicBezTo>
                  <a:pt x="10925" y="39447"/>
                  <a:pt x="10925" y="39484"/>
                  <a:pt x="10925" y="39557"/>
                </a:cubicBezTo>
                <a:cubicBezTo>
                  <a:pt x="10925" y="39630"/>
                  <a:pt x="10888" y="39704"/>
                  <a:pt x="10852" y="39814"/>
                </a:cubicBezTo>
                <a:cubicBezTo>
                  <a:pt x="10192" y="40400"/>
                  <a:pt x="9569" y="41023"/>
                  <a:pt x="8909" y="41647"/>
                </a:cubicBezTo>
                <a:cubicBezTo>
                  <a:pt x="8542" y="42013"/>
                  <a:pt x="8176" y="42380"/>
                  <a:pt x="7846" y="42746"/>
                </a:cubicBezTo>
                <a:cubicBezTo>
                  <a:pt x="9092" y="40254"/>
                  <a:pt x="9862" y="37578"/>
                  <a:pt x="10705" y="34938"/>
                </a:cubicBezTo>
                <a:cubicBezTo>
                  <a:pt x="11621" y="32189"/>
                  <a:pt x="12355" y="29366"/>
                  <a:pt x="12941" y="26543"/>
                </a:cubicBezTo>
                <a:cubicBezTo>
                  <a:pt x="13271" y="24931"/>
                  <a:pt x="13454" y="23318"/>
                  <a:pt x="13564" y="21705"/>
                </a:cubicBezTo>
                <a:cubicBezTo>
                  <a:pt x="13564" y="21622"/>
                  <a:pt x="13495" y="21575"/>
                  <a:pt x="13421" y="21575"/>
                </a:cubicBezTo>
                <a:cubicBezTo>
                  <a:pt x="13364" y="21575"/>
                  <a:pt x="13303" y="21604"/>
                  <a:pt x="13271" y="21668"/>
                </a:cubicBezTo>
                <a:cubicBezTo>
                  <a:pt x="12428" y="24454"/>
                  <a:pt x="11585" y="27277"/>
                  <a:pt x="10778" y="30063"/>
                </a:cubicBezTo>
                <a:cubicBezTo>
                  <a:pt x="9972" y="32885"/>
                  <a:pt x="9165" y="35708"/>
                  <a:pt x="8396" y="38531"/>
                </a:cubicBezTo>
                <a:cubicBezTo>
                  <a:pt x="7956" y="40107"/>
                  <a:pt x="7552" y="41683"/>
                  <a:pt x="7149" y="43296"/>
                </a:cubicBezTo>
                <a:cubicBezTo>
                  <a:pt x="7113" y="43333"/>
                  <a:pt x="7113" y="43369"/>
                  <a:pt x="7149" y="43406"/>
                </a:cubicBezTo>
                <a:cubicBezTo>
                  <a:pt x="4656" y="45899"/>
                  <a:pt x="2310" y="48465"/>
                  <a:pt x="1" y="51068"/>
                </a:cubicBezTo>
                <a:lnTo>
                  <a:pt x="1" y="51251"/>
                </a:lnTo>
                <a:cubicBezTo>
                  <a:pt x="2384" y="48575"/>
                  <a:pt x="4803" y="45972"/>
                  <a:pt x="7332" y="43443"/>
                </a:cubicBezTo>
                <a:lnTo>
                  <a:pt x="7332" y="43406"/>
                </a:lnTo>
                <a:cubicBezTo>
                  <a:pt x="7406" y="43333"/>
                  <a:pt x="7479" y="43296"/>
                  <a:pt x="7552" y="43223"/>
                </a:cubicBezTo>
                <a:lnTo>
                  <a:pt x="7736" y="43003"/>
                </a:lnTo>
                <a:cubicBezTo>
                  <a:pt x="11805" y="42416"/>
                  <a:pt x="15837" y="41720"/>
                  <a:pt x="19870" y="40987"/>
                </a:cubicBezTo>
                <a:cubicBezTo>
                  <a:pt x="23939" y="40290"/>
                  <a:pt x="28081" y="39484"/>
                  <a:pt x="32150" y="38641"/>
                </a:cubicBezTo>
                <a:cubicBezTo>
                  <a:pt x="34423" y="38164"/>
                  <a:pt x="36732" y="37651"/>
                  <a:pt x="39005" y="37174"/>
                </a:cubicBezTo>
                <a:cubicBezTo>
                  <a:pt x="39152" y="37101"/>
                  <a:pt x="39115" y="36918"/>
                  <a:pt x="38968" y="36881"/>
                </a:cubicBezTo>
                <a:cubicBezTo>
                  <a:pt x="36879" y="36881"/>
                  <a:pt x="34753" y="36954"/>
                  <a:pt x="32663" y="37138"/>
                </a:cubicBezTo>
                <a:cubicBezTo>
                  <a:pt x="30574" y="37358"/>
                  <a:pt x="28484" y="37614"/>
                  <a:pt x="26395" y="37981"/>
                </a:cubicBezTo>
                <a:cubicBezTo>
                  <a:pt x="24342" y="38347"/>
                  <a:pt x="22252" y="38751"/>
                  <a:pt x="20163" y="39154"/>
                </a:cubicBezTo>
                <a:cubicBezTo>
                  <a:pt x="18110" y="39594"/>
                  <a:pt x="16130" y="39997"/>
                  <a:pt x="14114" y="40474"/>
                </a:cubicBezTo>
                <a:cubicBezTo>
                  <a:pt x="12208" y="40877"/>
                  <a:pt x="10338" y="41500"/>
                  <a:pt x="8542" y="42306"/>
                </a:cubicBezTo>
                <a:cubicBezTo>
                  <a:pt x="8469" y="42343"/>
                  <a:pt x="8359" y="42416"/>
                  <a:pt x="8286" y="42453"/>
                </a:cubicBezTo>
                <a:cubicBezTo>
                  <a:pt x="9129" y="41610"/>
                  <a:pt x="10008" y="40767"/>
                  <a:pt x="10888" y="39924"/>
                </a:cubicBezTo>
                <a:cubicBezTo>
                  <a:pt x="10908" y="39933"/>
                  <a:pt x="10928" y="39938"/>
                  <a:pt x="10947" y="39938"/>
                </a:cubicBezTo>
                <a:cubicBezTo>
                  <a:pt x="10998" y="39938"/>
                  <a:pt x="11045" y="39904"/>
                  <a:pt x="11072" y="39850"/>
                </a:cubicBezTo>
                <a:cubicBezTo>
                  <a:pt x="11072" y="39814"/>
                  <a:pt x="11072" y="39777"/>
                  <a:pt x="11108" y="39740"/>
                </a:cubicBezTo>
                <a:lnTo>
                  <a:pt x="11365" y="39594"/>
                </a:lnTo>
                <a:cubicBezTo>
                  <a:pt x="13418" y="39374"/>
                  <a:pt x="15471" y="39154"/>
                  <a:pt x="17560" y="38897"/>
                </a:cubicBezTo>
                <a:cubicBezTo>
                  <a:pt x="19723" y="38641"/>
                  <a:pt x="21886" y="38384"/>
                  <a:pt x="24049" y="38091"/>
                </a:cubicBezTo>
                <a:cubicBezTo>
                  <a:pt x="26175" y="37797"/>
                  <a:pt x="28374" y="37468"/>
                  <a:pt x="30574" y="37138"/>
                </a:cubicBezTo>
                <a:cubicBezTo>
                  <a:pt x="32737" y="36771"/>
                  <a:pt x="34863" y="36404"/>
                  <a:pt x="37026" y="36038"/>
                </a:cubicBezTo>
                <a:cubicBezTo>
                  <a:pt x="39188" y="35635"/>
                  <a:pt x="41351" y="35231"/>
                  <a:pt x="43514" y="34792"/>
                </a:cubicBezTo>
                <a:lnTo>
                  <a:pt x="44320" y="34645"/>
                </a:lnTo>
                <a:cubicBezTo>
                  <a:pt x="44467" y="34608"/>
                  <a:pt x="44430" y="34388"/>
                  <a:pt x="44284" y="34352"/>
                </a:cubicBezTo>
                <a:cubicBezTo>
                  <a:pt x="43418" y="34310"/>
                  <a:pt x="42552" y="34290"/>
                  <a:pt x="41688" y="34290"/>
                </a:cubicBezTo>
                <a:cubicBezTo>
                  <a:pt x="40247" y="34290"/>
                  <a:pt x="38813" y="34347"/>
                  <a:pt x="37392" y="34462"/>
                </a:cubicBezTo>
                <a:cubicBezTo>
                  <a:pt x="35083" y="34645"/>
                  <a:pt x="32810" y="34938"/>
                  <a:pt x="30500" y="35231"/>
                </a:cubicBezTo>
                <a:cubicBezTo>
                  <a:pt x="28228" y="35561"/>
                  <a:pt x="25918" y="35965"/>
                  <a:pt x="23645" y="36331"/>
                </a:cubicBezTo>
                <a:cubicBezTo>
                  <a:pt x="22509" y="36551"/>
                  <a:pt x="21373" y="36734"/>
                  <a:pt x="20236" y="36918"/>
                </a:cubicBezTo>
                <a:cubicBezTo>
                  <a:pt x="19210" y="37064"/>
                  <a:pt x="18220" y="37211"/>
                  <a:pt x="17193" y="37394"/>
                </a:cubicBezTo>
                <a:cubicBezTo>
                  <a:pt x="15214" y="37724"/>
                  <a:pt x="13344" y="38347"/>
                  <a:pt x="11585" y="39300"/>
                </a:cubicBezTo>
                <a:cubicBezTo>
                  <a:pt x="12428" y="38494"/>
                  <a:pt x="13308" y="37688"/>
                  <a:pt x="14188" y="36881"/>
                </a:cubicBezTo>
                <a:cubicBezTo>
                  <a:pt x="14407" y="36771"/>
                  <a:pt x="14591" y="36624"/>
                  <a:pt x="14811" y="36478"/>
                </a:cubicBezTo>
                <a:cubicBezTo>
                  <a:pt x="16644" y="35855"/>
                  <a:pt x="18586" y="35415"/>
                  <a:pt x="20529" y="35195"/>
                </a:cubicBezTo>
                <a:cubicBezTo>
                  <a:pt x="22692" y="34865"/>
                  <a:pt x="24855" y="34608"/>
                  <a:pt x="26981" y="34278"/>
                </a:cubicBezTo>
                <a:cubicBezTo>
                  <a:pt x="29144" y="33948"/>
                  <a:pt x="31380" y="33582"/>
                  <a:pt x="33543" y="33215"/>
                </a:cubicBezTo>
                <a:cubicBezTo>
                  <a:pt x="35742" y="32812"/>
                  <a:pt x="37905" y="32409"/>
                  <a:pt x="40105" y="32006"/>
                </a:cubicBezTo>
                <a:cubicBezTo>
                  <a:pt x="42268" y="31566"/>
                  <a:pt x="44430" y="31089"/>
                  <a:pt x="46593" y="30613"/>
                </a:cubicBezTo>
                <a:lnTo>
                  <a:pt x="47400" y="30429"/>
                </a:lnTo>
                <a:cubicBezTo>
                  <a:pt x="47546" y="30393"/>
                  <a:pt x="47510" y="30209"/>
                  <a:pt x="47363" y="30173"/>
                </a:cubicBezTo>
                <a:cubicBezTo>
                  <a:pt x="44980" y="30319"/>
                  <a:pt x="42634" y="30503"/>
                  <a:pt x="40288" y="30722"/>
                </a:cubicBezTo>
                <a:cubicBezTo>
                  <a:pt x="37905" y="30979"/>
                  <a:pt x="35559" y="31236"/>
                  <a:pt x="33250" y="31529"/>
                </a:cubicBezTo>
                <a:cubicBezTo>
                  <a:pt x="30904" y="31859"/>
                  <a:pt x="28558" y="32225"/>
                  <a:pt x="26211" y="32629"/>
                </a:cubicBezTo>
                <a:cubicBezTo>
                  <a:pt x="24159" y="32959"/>
                  <a:pt x="22106" y="33399"/>
                  <a:pt x="20089" y="33948"/>
                </a:cubicBezTo>
                <a:cubicBezTo>
                  <a:pt x="18403" y="34425"/>
                  <a:pt x="16790" y="35158"/>
                  <a:pt x="15287" y="36111"/>
                </a:cubicBezTo>
                <a:lnTo>
                  <a:pt x="15141" y="36148"/>
                </a:lnTo>
                <a:cubicBezTo>
                  <a:pt x="16057" y="35305"/>
                  <a:pt x="17047" y="34462"/>
                  <a:pt x="18000" y="33655"/>
                </a:cubicBezTo>
                <a:lnTo>
                  <a:pt x="18037" y="33655"/>
                </a:lnTo>
                <a:cubicBezTo>
                  <a:pt x="18880" y="33289"/>
                  <a:pt x="19760" y="33032"/>
                  <a:pt x="20639" y="32849"/>
                </a:cubicBezTo>
                <a:cubicBezTo>
                  <a:pt x="21519" y="32665"/>
                  <a:pt x="22436" y="32482"/>
                  <a:pt x="23315" y="32335"/>
                </a:cubicBezTo>
                <a:cubicBezTo>
                  <a:pt x="25185" y="32006"/>
                  <a:pt x="27055" y="31639"/>
                  <a:pt x="28887" y="31272"/>
                </a:cubicBezTo>
                <a:cubicBezTo>
                  <a:pt x="30757" y="30869"/>
                  <a:pt x="32590" y="30466"/>
                  <a:pt x="34459" y="30026"/>
                </a:cubicBezTo>
                <a:cubicBezTo>
                  <a:pt x="36292" y="29586"/>
                  <a:pt x="38125" y="29146"/>
                  <a:pt x="39995" y="28633"/>
                </a:cubicBezTo>
                <a:cubicBezTo>
                  <a:pt x="41828" y="28156"/>
                  <a:pt x="43661" y="27680"/>
                  <a:pt x="45494" y="27130"/>
                </a:cubicBezTo>
                <a:lnTo>
                  <a:pt x="46190" y="26947"/>
                </a:lnTo>
                <a:cubicBezTo>
                  <a:pt x="46327" y="26912"/>
                  <a:pt x="46304" y="26687"/>
                  <a:pt x="46181" y="26687"/>
                </a:cubicBezTo>
                <a:cubicBezTo>
                  <a:pt x="46172" y="26687"/>
                  <a:pt x="46163" y="26688"/>
                  <a:pt x="46153" y="26690"/>
                </a:cubicBezTo>
                <a:cubicBezTo>
                  <a:pt x="44247" y="26763"/>
                  <a:pt x="42341" y="26983"/>
                  <a:pt x="40435" y="27240"/>
                </a:cubicBezTo>
                <a:cubicBezTo>
                  <a:pt x="38565" y="27497"/>
                  <a:pt x="36622" y="27827"/>
                  <a:pt x="34753" y="28156"/>
                </a:cubicBezTo>
                <a:cubicBezTo>
                  <a:pt x="32847" y="28486"/>
                  <a:pt x="31050" y="28816"/>
                  <a:pt x="29181" y="29183"/>
                </a:cubicBezTo>
                <a:cubicBezTo>
                  <a:pt x="27384" y="29549"/>
                  <a:pt x="25588" y="29989"/>
                  <a:pt x="23829" y="30539"/>
                </a:cubicBezTo>
                <a:cubicBezTo>
                  <a:pt x="22949" y="30832"/>
                  <a:pt x="22106" y="31126"/>
                  <a:pt x="21263" y="31492"/>
                </a:cubicBezTo>
                <a:cubicBezTo>
                  <a:pt x="20896" y="31639"/>
                  <a:pt x="20493" y="31822"/>
                  <a:pt x="20126" y="32006"/>
                </a:cubicBezTo>
                <a:cubicBezTo>
                  <a:pt x="20163" y="31969"/>
                  <a:pt x="20199" y="31896"/>
                  <a:pt x="20199" y="31822"/>
                </a:cubicBezTo>
                <a:cubicBezTo>
                  <a:pt x="20859" y="31309"/>
                  <a:pt x="21482" y="30796"/>
                  <a:pt x="22142" y="30283"/>
                </a:cubicBezTo>
                <a:lnTo>
                  <a:pt x="22692" y="29953"/>
                </a:lnTo>
                <a:cubicBezTo>
                  <a:pt x="22711" y="29989"/>
                  <a:pt x="22738" y="30008"/>
                  <a:pt x="22766" y="30008"/>
                </a:cubicBezTo>
                <a:cubicBezTo>
                  <a:pt x="22793" y="30008"/>
                  <a:pt x="22821" y="29989"/>
                  <a:pt x="22839" y="29953"/>
                </a:cubicBezTo>
                <a:lnTo>
                  <a:pt x="22985" y="29806"/>
                </a:lnTo>
                <a:cubicBezTo>
                  <a:pt x="28044" y="27020"/>
                  <a:pt x="33030" y="24161"/>
                  <a:pt x="38015" y="21301"/>
                </a:cubicBezTo>
                <a:cubicBezTo>
                  <a:pt x="43294" y="18222"/>
                  <a:pt x="48500" y="15070"/>
                  <a:pt x="53705" y="11844"/>
                </a:cubicBezTo>
                <a:cubicBezTo>
                  <a:pt x="56638" y="10047"/>
                  <a:pt x="59534" y="8215"/>
                  <a:pt x="62430" y="6382"/>
                </a:cubicBezTo>
                <a:cubicBezTo>
                  <a:pt x="62526" y="6317"/>
                  <a:pt x="62482" y="6112"/>
                  <a:pt x="62370" y="6112"/>
                </a:cubicBezTo>
                <a:cubicBezTo>
                  <a:pt x="62355" y="6112"/>
                  <a:pt x="62338" y="6116"/>
                  <a:pt x="62320" y="6125"/>
                </a:cubicBezTo>
                <a:lnTo>
                  <a:pt x="62283" y="6125"/>
                </a:lnTo>
                <a:cubicBezTo>
                  <a:pt x="57334" y="8215"/>
                  <a:pt x="52532" y="10524"/>
                  <a:pt x="47803" y="13053"/>
                </a:cubicBezTo>
                <a:cubicBezTo>
                  <a:pt x="43074" y="15583"/>
                  <a:pt x="38455" y="18332"/>
                  <a:pt x="33910" y="21375"/>
                </a:cubicBezTo>
                <a:cubicBezTo>
                  <a:pt x="30794" y="23464"/>
                  <a:pt x="27751" y="25627"/>
                  <a:pt x="24745" y="27936"/>
                </a:cubicBezTo>
                <a:cubicBezTo>
                  <a:pt x="27604" y="24931"/>
                  <a:pt x="30390" y="21888"/>
                  <a:pt x="33103" y="18772"/>
                </a:cubicBezTo>
                <a:cubicBezTo>
                  <a:pt x="36439" y="14923"/>
                  <a:pt x="39665" y="11001"/>
                  <a:pt x="42781" y="7005"/>
                </a:cubicBezTo>
                <a:cubicBezTo>
                  <a:pt x="44504" y="4769"/>
                  <a:pt x="46190" y="2496"/>
                  <a:pt x="47876" y="186"/>
                </a:cubicBezTo>
                <a:cubicBezTo>
                  <a:pt x="47931" y="104"/>
                  <a:pt x="47842" y="1"/>
                  <a:pt x="477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2" name="Google Shape;2452;p59"/>
          <p:cNvGrpSpPr/>
          <p:nvPr/>
        </p:nvGrpSpPr>
        <p:grpSpPr>
          <a:xfrm>
            <a:off x="7601975" y="3299838"/>
            <a:ext cx="745375" cy="1353225"/>
            <a:chOff x="4614150" y="3299838"/>
            <a:chExt cx="745375" cy="1353225"/>
          </a:xfrm>
        </p:grpSpPr>
        <p:sp>
          <p:nvSpPr>
            <p:cNvPr id="2453" name="Google Shape;2453;p59"/>
            <p:cNvSpPr/>
            <p:nvPr/>
          </p:nvSpPr>
          <p:spPr>
            <a:xfrm>
              <a:off x="4614150" y="3299838"/>
              <a:ext cx="392375" cy="1353225"/>
            </a:xfrm>
            <a:custGeom>
              <a:avLst/>
              <a:gdLst/>
              <a:ahLst/>
              <a:cxnLst/>
              <a:rect l="l" t="t" r="r" b="b"/>
              <a:pathLst>
                <a:path w="15695" h="54129" extrusionOk="0">
                  <a:moveTo>
                    <a:pt x="14358" y="2801"/>
                  </a:moveTo>
                  <a:lnTo>
                    <a:pt x="14358" y="2801"/>
                  </a:lnTo>
                  <a:cubicBezTo>
                    <a:pt x="14462" y="5734"/>
                    <a:pt x="14554" y="8661"/>
                    <a:pt x="14668" y="11566"/>
                  </a:cubicBezTo>
                  <a:cubicBezTo>
                    <a:pt x="14741" y="13473"/>
                    <a:pt x="14814" y="15379"/>
                    <a:pt x="14888" y="17285"/>
                  </a:cubicBezTo>
                  <a:cubicBezTo>
                    <a:pt x="14961" y="19118"/>
                    <a:pt x="15071" y="20951"/>
                    <a:pt x="15071" y="22784"/>
                  </a:cubicBezTo>
                  <a:cubicBezTo>
                    <a:pt x="15071" y="23673"/>
                    <a:pt x="14972" y="24562"/>
                    <a:pt x="14779" y="25434"/>
                  </a:cubicBezTo>
                  <a:lnTo>
                    <a:pt x="14779" y="25434"/>
                  </a:lnTo>
                  <a:cubicBezTo>
                    <a:pt x="14239" y="22643"/>
                    <a:pt x="13853" y="19829"/>
                    <a:pt x="13678" y="16992"/>
                  </a:cubicBezTo>
                  <a:cubicBezTo>
                    <a:pt x="13458" y="13436"/>
                    <a:pt x="13531" y="9843"/>
                    <a:pt x="13898" y="6324"/>
                  </a:cubicBezTo>
                  <a:cubicBezTo>
                    <a:pt x="14006" y="5140"/>
                    <a:pt x="14164" y="3968"/>
                    <a:pt x="14358" y="2801"/>
                  </a:cubicBezTo>
                  <a:close/>
                  <a:moveTo>
                    <a:pt x="14512" y="0"/>
                  </a:moveTo>
                  <a:cubicBezTo>
                    <a:pt x="14401" y="0"/>
                    <a:pt x="14296" y="61"/>
                    <a:pt x="14264" y="202"/>
                  </a:cubicBezTo>
                  <a:cubicBezTo>
                    <a:pt x="13568" y="3758"/>
                    <a:pt x="13165" y="7351"/>
                    <a:pt x="13055" y="10980"/>
                  </a:cubicBezTo>
                  <a:cubicBezTo>
                    <a:pt x="12945" y="14572"/>
                    <a:pt x="13128" y="18165"/>
                    <a:pt x="13605" y="21721"/>
                  </a:cubicBezTo>
                  <a:cubicBezTo>
                    <a:pt x="13815" y="23370"/>
                    <a:pt x="14098" y="24995"/>
                    <a:pt x="14455" y="26616"/>
                  </a:cubicBezTo>
                  <a:lnTo>
                    <a:pt x="14455" y="26616"/>
                  </a:lnTo>
                  <a:cubicBezTo>
                    <a:pt x="14298" y="27095"/>
                    <a:pt x="14112" y="27566"/>
                    <a:pt x="13898" y="28026"/>
                  </a:cubicBezTo>
                  <a:cubicBezTo>
                    <a:pt x="13165" y="29639"/>
                    <a:pt x="12248" y="31178"/>
                    <a:pt x="11405" y="32755"/>
                  </a:cubicBezTo>
                  <a:cubicBezTo>
                    <a:pt x="9609" y="36054"/>
                    <a:pt x="7813" y="39390"/>
                    <a:pt x="6016" y="42689"/>
                  </a:cubicBezTo>
                  <a:cubicBezTo>
                    <a:pt x="4037" y="46428"/>
                    <a:pt x="2021" y="50131"/>
                    <a:pt x="78" y="53870"/>
                  </a:cubicBezTo>
                  <a:cubicBezTo>
                    <a:pt x="0" y="53999"/>
                    <a:pt x="106" y="54129"/>
                    <a:pt x="213" y="54129"/>
                  </a:cubicBezTo>
                  <a:cubicBezTo>
                    <a:pt x="257" y="54129"/>
                    <a:pt x="302" y="54107"/>
                    <a:pt x="334" y="54053"/>
                  </a:cubicBezTo>
                  <a:cubicBezTo>
                    <a:pt x="4074" y="47418"/>
                    <a:pt x="7703" y="40746"/>
                    <a:pt x="11368" y="34074"/>
                  </a:cubicBezTo>
                  <a:cubicBezTo>
                    <a:pt x="12248" y="32461"/>
                    <a:pt x="13165" y="30848"/>
                    <a:pt x="14008" y="29199"/>
                  </a:cubicBezTo>
                  <a:cubicBezTo>
                    <a:pt x="14266" y="28705"/>
                    <a:pt x="14499" y="28200"/>
                    <a:pt x="14702" y="27686"/>
                  </a:cubicBezTo>
                  <a:lnTo>
                    <a:pt x="14702" y="27686"/>
                  </a:lnTo>
                  <a:cubicBezTo>
                    <a:pt x="14703" y="27690"/>
                    <a:pt x="14704" y="27693"/>
                    <a:pt x="14704" y="27696"/>
                  </a:cubicBezTo>
                  <a:cubicBezTo>
                    <a:pt x="14748" y="27826"/>
                    <a:pt x="14848" y="27882"/>
                    <a:pt x="14949" y="27882"/>
                  </a:cubicBezTo>
                  <a:cubicBezTo>
                    <a:pt x="15104" y="27882"/>
                    <a:pt x="15262" y="27749"/>
                    <a:pt x="15218" y="27549"/>
                  </a:cubicBezTo>
                  <a:cubicBezTo>
                    <a:pt x="15158" y="27278"/>
                    <a:pt x="15099" y="27007"/>
                    <a:pt x="15042" y="26736"/>
                  </a:cubicBezTo>
                  <a:lnTo>
                    <a:pt x="15042" y="26736"/>
                  </a:lnTo>
                  <a:cubicBezTo>
                    <a:pt x="15294" y="25946"/>
                    <a:pt x="15478" y="25139"/>
                    <a:pt x="15584" y="24323"/>
                  </a:cubicBezTo>
                  <a:cubicBezTo>
                    <a:pt x="15694" y="22490"/>
                    <a:pt x="15694" y="20621"/>
                    <a:pt x="15548" y="18788"/>
                  </a:cubicBezTo>
                  <a:lnTo>
                    <a:pt x="15328" y="13069"/>
                  </a:lnTo>
                  <a:lnTo>
                    <a:pt x="14814" y="276"/>
                  </a:lnTo>
                  <a:cubicBezTo>
                    <a:pt x="14814" y="108"/>
                    <a:pt x="14659" y="0"/>
                    <a:pt x="14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9"/>
            <p:cNvSpPr/>
            <p:nvPr/>
          </p:nvSpPr>
          <p:spPr>
            <a:xfrm>
              <a:off x="4966375" y="3928438"/>
              <a:ext cx="105750" cy="68825"/>
            </a:xfrm>
            <a:custGeom>
              <a:avLst/>
              <a:gdLst/>
              <a:ahLst/>
              <a:cxnLst/>
              <a:rect l="l" t="t" r="r" b="b"/>
              <a:pathLst>
                <a:path w="4230" h="2753" extrusionOk="0">
                  <a:moveTo>
                    <a:pt x="2945" y="942"/>
                  </a:moveTo>
                  <a:cubicBezTo>
                    <a:pt x="2269" y="1517"/>
                    <a:pt x="1471" y="1952"/>
                    <a:pt x="606" y="2228"/>
                  </a:cubicBezTo>
                  <a:lnTo>
                    <a:pt x="606" y="2228"/>
                  </a:lnTo>
                  <a:cubicBezTo>
                    <a:pt x="1355" y="1737"/>
                    <a:pt x="2134" y="1308"/>
                    <a:pt x="2945" y="942"/>
                  </a:cubicBezTo>
                  <a:close/>
                  <a:moveTo>
                    <a:pt x="3975" y="1"/>
                  </a:moveTo>
                  <a:cubicBezTo>
                    <a:pt x="3946" y="1"/>
                    <a:pt x="3913" y="7"/>
                    <a:pt x="3878" y="23"/>
                  </a:cubicBezTo>
                  <a:cubicBezTo>
                    <a:pt x="2522" y="499"/>
                    <a:pt x="1275" y="1196"/>
                    <a:pt x="212" y="2149"/>
                  </a:cubicBezTo>
                  <a:cubicBezTo>
                    <a:pt x="135" y="2206"/>
                    <a:pt x="149" y="2294"/>
                    <a:pt x="201" y="2349"/>
                  </a:cubicBezTo>
                  <a:lnTo>
                    <a:pt x="201" y="2349"/>
                  </a:lnTo>
                  <a:cubicBezTo>
                    <a:pt x="0" y="2444"/>
                    <a:pt x="91" y="2753"/>
                    <a:pt x="304" y="2753"/>
                  </a:cubicBezTo>
                  <a:cubicBezTo>
                    <a:pt x="333" y="2753"/>
                    <a:pt x="363" y="2747"/>
                    <a:pt x="395" y="2735"/>
                  </a:cubicBezTo>
                  <a:cubicBezTo>
                    <a:pt x="1862" y="2405"/>
                    <a:pt x="3145" y="1599"/>
                    <a:pt x="4135" y="426"/>
                  </a:cubicBezTo>
                  <a:cubicBezTo>
                    <a:pt x="4229" y="268"/>
                    <a:pt x="4161" y="1"/>
                    <a:pt x="3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9"/>
            <p:cNvSpPr/>
            <p:nvPr/>
          </p:nvSpPr>
          <p:spPr>
            <a:xfrm>
              <a:off x="4885025" y="4000888"/>
              <a:ext cx="221825" cy="150500"/>
            </a:xfrm>
            <a:custGeom>
              <a:avLst/>
              <a:gdLst/>
              <a:ahLst/>
              <a:cxnLst/>
              <a:rect l="l" t="t" r="r" b="b"/>
              <a:pathLst>
                <a:path w="8873" h="6020" extrusionOk="0">
                  <a:moveTo>
                    <a:pt x="7560" y="967"/>
                  </a:moveTo>
                  <a:cubicBezTo>
                    <a:pt x="6722" y="1773"/>
                    <a:pt x="5775" y="2459"/>
                    <a:pt x="4749" y="3026"/>
                  </a:cubicBezTo>
                  <a:cubicBezTo>
                    <a:pt x="4057" y="3391"/>
                    <a:pt x="3329" y="3719"/>
                    <a:pt x="2600" y="3975"/>
                  </a:cubicBezTo>
                  <a:lnTo>
                    <a:pt x="2600" y="3975"/>
                  </a:lnTo>
                  <a:cubicBezTo>
                    <a:pt x="3110" y="3576"/>
                    <a:pt x="3655" y="3187"/>
                    <a:pt x="4199" y="2843"/>
                  </a:cubicBezTo>
                  <a:cubicBezTo>
                    <a:pt x="5261" y="2117"/>
                    <a:pt x="6386" y="1497"/>
                    <a:pt x="7560" y="967"/>
                  </a:cubicBezTo>
                  <a:close/>
                  <a:moveTo>
                    <a:pt x="8605" y="0"/>
                  </a:moveTo>
                  <a:cubicBezTo>
                    <a:pt x="8580" y="0"/>
                    <a:pt x="8553" y="6"/>
                    <a:pt x="8525" y="20"/>
                  </a:cubicBezTo>
                  <a:cubicBezTo>
                    <a:pt x="8490" y="35"/>
                    <a:pt x="8454" y="49"/>
                    <a:pt x="8419" y="64"/>
                  </a:cubicBezTo>
                  <a:lnTo>
                    <a:pt x="8419" y="64"/>
                  </a:lnTo>
                  <a:lnTo>
                    <a:pt x="8415" y="57"/>
                  </a:lnTo>
                  <a:cubicBezTo>
                    <a:pt x="8411" y="62"/>
                    <a:pt x="8407" y="66"/>
                    <a:pt x="8404" y="70"/>
                  </a:cubicBezTo>
                  <a:lnTo>
                    <a:pt x="8404" y="70"/>
                  </a:lnTo>
                  <a:cubicBezTo>
                    <a:pt x="6835" y="721"/>
                    <a:pt x="5337" y="1512"/>
                    <a:pt x="3979" y="2477"/>
                  </a:cubicBezTo>
                  <a:cubicBezTo>
                    <a:pt x="3283" y="2953"/>
                    <a:pt x="2586" y="3466"/>
                    <a:pt x="1963" y="4016"/>
                  </a:cubicBezTo>
                  <a:cubicBezTo>
                    <a:pt x="1846" y="4108"/>
                    <a:pt x="1731" y="4202"/>
                    <a:pt x="1619" y="4296"/>
                  </a:cubicBezTo>
                  <a:lnTo>
                    <a:pt x="1619" y="4296"/>
                  </a:lnTo>
                  <a:cubicBezTo>
                    <a:pt x="1201" y="4473"/>
                    <a:pt x="800" y="4697"/>
                    <a:pt x="424" y="4969"/>
                  </a:cubicBezTo>
                  <a:cubicBezTo>
                    <a:pt x="301" y="5092"/>
                    <a:pt x="375" y="5280"/>
                    <a:pt x="503" y="5347"/>
                  </a:cubicBezTo>
                  <a:lnTo>
                    <a:pt x="503" y="5347"/>
                  </a:lnTo>
                  <a:cubicBezTo>
                    <a:pt x="352" y="5508"/>
                    <a:pt x="203" y="5675"/>
                    <a:pt x="57" y="5849"/>
                  </a:cubicBezTo>
                  <a:cubicBezTo>
                    <a:pt x="0" y="5934"/>
                    <a:pt x="75" y="6019"/>
                    <a:pt x="163" y="6019"/>
                  </a:cubicBezTo>
                  <a:cubicBezTo>
                    <a:pt x="189" y="6019"/>
                    <a:pt x="215" y="6012"/>
                    <a:pt x="240" y="5996"/>
                  </a:cubicBezTo>
                  <a:cubicBezTo>
                    <a:pt x="615" y="5684"/>
                    <a:pt x="977" y="5360"/>
                    <a:pt x="1341" y="5038"/>
                  </a:cubicBezTo>
                  <a:lnTo>
                    <a:pt x="1341" y="5038"/>
                  </a:lnTo>
                  <a:cubicBezTo>
                    <a:pt x="1882" y="4793"/>
                    <a:pt x="2436" y="4578"/>
                    <a:pt x="2990" y="4419"/>
                  </a:cubicBezTo>
                  <a:cubicBezTo>
                    <a:pt x="5189" y="3576"/>
                    <a:pt x="7169" y="2220"/>
                    <a:pt x="8745" y="424"/>
                  </a:cubicBezTo>
                  <a:cubicBezTo>
                    <a:pt x="8873" y="296"/>
                    <a:pt x="8777" y="0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9"/>
            <p:cNvSpPr/>
            <p:nvPr/>
          </p:nvSpPr>
          <p:spPr>
            <a:xfrm>
              <a:off x="4826900" y="3820363"/>
              <a:ext cx="94175" cy="404475"/>
            </a:xfrm>
            <a:custGeom>
              <a:avLst/>
              <a:gdLst/>
              <a:ahLst/>
              <a:cxnLst/>
              <a:rect l="l" t="t" r="r" b="b"/>
              <a:pathLst>
                <a:path w="3767" h="16179" extrusionOk="0">
                  <a:moveTo>
                    <a:pt x="1818" y="1860"/>
                  </a:moveTo>
                  <a:cubicBezTo>
                    <a:pt x="2831" y="5239"/>
                    <a:pt x="2905" y="8838"/>
                    <a:pt x="2015" y="12300"/>
                  </a:cubicBezTo>
                  <a:cubicBezTo>
                    <a:pt x="1789" y="13270"/>
                    <a:pt x="1477" y="14211"/>
                    <a:pt x="1080" y="15149"/>
                  </a:cubicBezTo>
                  <a:lnTo>
                    <a:pt x="1080" y="15149"/>
                  </a:lnTo>
                  <a:cubicBezTo>
                    <a:pt x="696" y="13444"/>
                    <a:pt x="579" y="11667"/>
                    <a:pt x="806" y="9918"/>
                  </a:cubicBezTo>
                  <a:cubicBezTo>
                    <a:pt x="989" y="7865"/>
                    <a:pt x="1392" y="5848"/>
                    <a:pt x="1649" y="3796"/>
                  </a:cubicBezTo>
                  <a:cubicBezTo>
                    <a:pt x="1729" y="3152"/>
                    <a:pt x="1788" y="2509"/>
                    <a:pt x="1818" y="1860"/>
                  </a:cubicBezTo>
                  <a:close/>
                  <a:moveTo>
                    <a:pt x="1506" y="1"/>
                  </a:moveTo>
                  <a:cubicBezTo>
                    <a:pt x="1378" y="1"/>
                    <a:pt x="1263" y="84"/>
                    <a:pt x="1282" y="240"/>
                  </a:cubicBezTo>
                  <a:cubicBezTo>
                    <a:pt x="1283" y="264"/>
                    <a:pt x="1284" y="288"/>
                    <a:pt x="1285" y="313"/>
                  </a:cubicBezTo>
                  <a:lnTo>
                    <a:pt x="1285" y="313"/>
                  </a:lnTo>
                  <a:lnTo>
                    <a:pt x="1282" y="313"/>
                  </a:lnTo>
                  <a:cubicBezTo>
                    <a:pt x="1283" y="316"/>
                    <a:pt x="1284" y="319"/>
                    <a:pt x="1286" y="322"/>
                  </a:cubicBezTo>
                  <a:lnTo>
                    <a:pt x="1286" y="322"/>
                  </a:lnTo>
                  <a:cubicBezTo>
                    <a:pt x="1447" y="4508"/>
                    <a:pt x="0" y="8515"/>
                    <a:pt x="146" y="12667"/>
                  </a:cubicBezTo>
                  <a:cubicBezTo>
                    <a:pt x="146" y="13767"/>
                    <a:pt x="329" y="14903"/>
                    <a:pt x="659" y="15966"/>
                  </a:cubicBezTo>
                  <a:cubicBezTo>
                    <a:pt x="718" y="16114"/>
                    <a:pt x="843" y="16178"/>
                    <a:pt x="964" y="16178"/>
                  </a:cubicBezTo>
                  <a:cubicBezTo>
                    <a:pt x="1142" y="16178"/>
                    <a:pt x="1311" y="16038"/>
                    <a:pt x="1246" y="15819"/>
                  </a:cubicBezTo>
                  <a:cubicBezTo>
                    <a:pt x="1226" y="15747"/>
                    <a:pt x="1207" y="15675"/>
                    <a:pt x="1189" y="15602"/>
                  </a:cubicBezTo>
                  <a:lnTo>
                    <a:pt x="1189" y="15602"/>
                  </a:lnTo>
                  <a:cubicBezTo>
                    <a:pt x="3504" y="10803"/>
                    <a:pt x="3767" y="5250"/>
                    <a:pt x="1834" y="301"/>
                  </a:cubicBezTo>
                  <a:lnTo>
                    <a:pt x="1834" y="301"/>
                  </a:lnTo>
                  <a:cubicBezTo>
                    <a:pt x="1833" y="280"/>
                    <a:pt x="1833" y="260"/>
                    <a:pt x="1832" y="240"/>
                  </a:cubicBezTo>
                  <a:lnTo>
                    <a:pt x="1832" y="240"/>
                  </a:lnTo>
                  <a:lnTo>
                    <a:pt x="1811" y="243"/>
                  </a:lnTo>
                  <a:lnTo>
                    <a:pt x="1811" y="243"/>
                  </a:lnTo>
                  <a:cubicBezTo>
                    <a:pt x="1806" y="229"/>
                    <a:pt x="1801" y="216"/>
                    <a:pt x="1795" y="203"/>
                  </a:cubicBezTo>
                  <a:cubicBezTo>
                    <a:pt x="1744" y="66"/>
                    <a:pt x="1620" y="1"/>
                    <a:pt x="1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9"/>
            <p:cNvSpPr/>
            <p:nvPr/>
          </p:nvSpPr>
          <p:spPr>
            <a:xfrm>
              <a:off x="4792125" y="4126163"/>
              <a:ext cx="278775" cy="191100"/>
            </a:xfrm>
            <a:custGeom>
              <a:avLst/>
              <a:gdLst/>
              <a:ahLst/>
              <a:cxnLst/>
              <a:rect l="l" t="t" r="r" b="b"/>
              <a:pathLst>
                <a:path w="11151" h="7644" extrusionOk="0">
                  <a:moveTo>
                    <a:pt x="9635" y="1083"/>
                  </a:moveTo>
                  <a:lnTo>
                    <a:pt x="9635" y="1083"/>
                  </a:lnTo>
                  <a:cubicBezTo>
                    <a:pt x="7676" y="3053"/>
                    <a:pt x="5406" y="4709"/>
                    <a:pt x="2893" y="5934"/>
                  </a:cubicBezTo>
                  <a:cubicBezTo>
                    <a:pt x="2462" y="6140"/>
                    <a:pt x="2031" y="6327"/>
                    <a:pt x="1595" y="6509"/>
                  </a:cubicBezTo>
                  <a:lnTo>
                    <a:pt x="1595" y="6509"/>
                  </a:lnTo>
                  <a:cubicBezTo>
                    <a:pt x="2044" y="6089"/>
                    <a:pt x="2499" y="5675"/>
                    <a:pt x="2966" y="5274"/>
                  </a:cubicBezTo>
                  <a:cubicBezTo>
                    <a:pt x="3773" y="4614"/>
                    <a:pt x="4616" y="3991"/>
                    <a:pt x="5459" y="3404"/>
                  </a:cubicBezTo>
                  <a:cubicBezTo>
                    <a:pt x="6801" y="2519"/>
                    <a:pt x="8187" y="1745"/>
                    <a:pt x="9635" y="1083"/>
                  </a:cubicBezTo>
                  <a:close/>
                  <a:moveTo>
                    <a:pt x="10847" y="0"/>
                  </a:moveTo>
                  <a:cubicBezTo>
                    <a:pt x="10813" y="0"/>
                    <a:pt x="10776" y="10"/>
                    <a:pt x="10738" y="32"/>
                  </a:cubicBezTo>
                  <a:cubicBezTo>
                    <a:pt x="10693" y="50"/>
                    <a:pt x="10648" y="68"/>
                    <a:pt x="10603" y="87"/>
                  </a:cubicBezTo>
                  <a:lnTo>
                    <a:pt x="10603" y="87"/>
                  </a:lnTo>
                  <a:lnTo>
                    <a:pt x="10591" y="68"/>
                  </a:lnTo>
                  <a:cubicBezTo>
                    <a:pt x="10581" y="80"/>
                    <a:pt x="10570" y="92"/>
                    <a:pt x="10559" y="104"/>
                  </a:cubicBezTo>
                  <a:lnTo>
                    <a:pt x="10559" y="104"/>
                  </a:lnTo>
                  <a:cubicBezTo>
                    <a:pt x="7620" y="1310"/>
                    <a:pt x="4861" y="3006"/>
                    <a:pt x="2453" y="5090"/>
                  </a:cubicBezTo>
                  <a:cubicBezTo>
                    <a:pt x="1746" y="5656"/>
                    <a:pt x="1106" y="6291"/>
                    <a:pt x="502" y="6960"/>
                  </a:cubicBezTo>
                  <a:lnTo>
                    <a:pt x="502" y="6960"/>
                  </a:lnTo>
                  <a:cubicBezTo>
                    <a:pt x="444" y="6985"/>
                    <a:pt x="386" y="7009"/>
                    <a:pt x="327" y="7033"/>
                  </a:cubicBezTo>
                  <a:cubicBezTo>
                    <a:pt x="1" y="7164"/>
                    <a:pt x="81" y="7643"/>
                    <a:pt x="361" y="7643"/>
                  </a:cubicBezTo>
                  <a:cubicBezTo>
                    <a:pt x="396" y="7643"/>
                    <a:pt x="434" y="7636"/>
                    <a:pt x="474" y="7620"/>
                  </a:cubicBezTo>
                  <a:cubicBezTo>
                    <a:pt x="2087" y="7107"/>
                    <a:pt x="3590" y="6373"/>
                    <a:pt x="5019" y="5494"/>
                  </a:cubicBezTo>
                  <a:cubicBezTo>
                    <a:pt x="6449" y="4614"/>
                    <a:pt x="7769" y="3624"/>
                    <a:pt x="9015" y="2524"/>
                  </a:cubicBezTo>
                  <a:cubicBezTo>
                    <a:pt x="9712" y="1865"/>
                    <a:pt x="10371" y="1205"/>
                    <a:pt x="10995" y="472"/>
                  </a:cubicBezTo>
                  <a:cubicBezTo>
                    <a:pt x="11151" y="316"/>
                    <a:pt x="11041" y="0"/>
                    <a:pt x="10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9"/>
            <p:cNvSpPr/>
            <p:nvPr/>
          </p:nvSpPr>
          <p:spPr>
            <a:xfrm>
              <a:off x="4949500" y="3520763"/>
              <a:ext cx="410025" cy="513450"/>
            </a:xfrm>
            <a:custGeom>
              <a:avLst/>
              <a:gdLst/>
              <a:ahLst/>
              <a:cxnLst/>
              <a:rect l="l" t="t" r="r" b="b"/>
              <a:pathLst>
                <a:path w="16401" h="20538" extrusionOk="0">
                  <a:moveTo>
                    <a:pt x="15215" y="1042"/>
                  </a:moveTo>
                  <a:lnTo>
                    <a:pt x="15215" y="1042"/>
                  </a:lnTo>
                  <a:cubicBezTo>
                    <a:pt x="13595" y="3789"/>
                    <a:pt x="11966" y="6517"/>
                    <a:pt x="9978" y="9035"/>
                  </a:cubicBezTo>
                  <a:cubicBezTo>
                    <a:pt x="8915" y="10428"/>
                    <a:pt x="7742" y="11711"/>
                    <a:pt x="6459" y="12920"/>
                  </a:cubicBezTo>
                  <a:cubicBezTo>
                    <a:pt x="5375" y="13869"/>
                    <a:pt x="4228" y="14755"/>
                    <a:pt x="3134" y="15724"/>
                  </a:cubicBezTo>
                  <a:lnTo>
                    <a:pt x="3134" y="15724"/>
                  </a:lnTo>
                  <a:cubicBezTo>
                    <a:pt x="3373" y="15291"/>
                    <a:pt x="3582" y="14839"/>
                    <a:pt x="3783" y="14387"/>
                  </a:cubicBezTo>
                  <a:cubicBezTo>
                    <a:pt x="4406" y="12957"/>
                    <a:pt x="5103" y="11564"/>
                    <a:pt x="5873" y="10244"/>
                  </a:cubicBezTo>
                  <a:cubicBezTo>
                    <a:pt x="7412" y="7605"/>
                    <a:pt x="9428" y="5259"/>
                    <a:pt x="11775" y="3316"/>
                  </a:cubicBezTo>
                  <a:cubicBezTo>
                    <a:pt x="12852" y="2442"/>
                    <a:pt x="13999" y="1684"/>
                    <a:pt x="15215" y="1042"/>
                  </a:cubicBezTo>
                  <a:close/>
                  <a:moveTo>
                    <a:pt x="16018" y="0"/>
                  </a:moveTo>
                  <a:cubicBezTo>
                    <a:pt x="15962" y="0"/>
                    <a:pt x="15903" y="16"/>
                    <a:pt x="15844" y="53"/>
                  </a:cubicBezTo>
                  <a:cubicBezTo>
                    <a:pt x="13094" y="1373"/>
                    <a:pt x="10638" y="3243"/>
                    <a:pt x="8622" y="5552"/>
                  </a:cubicBezTo>
                  <a:cubicBezTo>
                    <a:pt x="6606" y="7825"/>
                    <a:pt x="4956" y="10428"/>
                    <a:pt x="3783" y="13287"/>
                  </a:cubicBezTo>
                  <a:cubicBezTo>
                    <a:pt x="3303" y="14408"/>
                    <a:pt x="2880" y="15665"/>
                    <a:pt x="2149" y="16676"/>
                  </a:cubicBezTo>
                  <a:lnTo>
                    <a:pt x="2149" y="16676"/>
                  </a:lnTo>
                  <a:cubicBezTo>
                    <a:pt x="1918" y="16920"/>
                    <a:pt x="1695" y="17171"/>
                    <a:pt x="1482" y="17433"/>
                  </a:cubicBezTo>
                  <a:lnTo>
                    <a:pt x="1482" y="17433"/>
                  </a:lnTo>
                  <a:cubicBezTo>
                    <a:pt x="1386" y="17521"/>
                    <a:pt x="1286" y="17606"/>
                    <a:pt x="1180" y="17686"/>
                  </a:cubicBezTo>
                  <a:cubicBezTo>
                    <a:pt x="1096" y="17728"/>
                    <a:pt x="1109" y="17807"/>
                    <a:pt x="1156" y="17852"/>
                  </a:cubicBezTo>
                  <a:lnTo>
                    <a:pt x="1156" y="17852"/>
                  </a:lnTo>
                  <a:cubicBezTo>
                    <a:pt x="1152" y="17858"/>
                    <a:pt x="1148" y="17864"/>
                    <a:pt x="1144" y="17869"/>
                  </a:cubicBezTo>
                  <a:cubicBezTo>
                    <a:pt x="667" y="18566"/>
                    <a:pt x="301" y="19372"/>
                    <a:pt x="44" y="20179"/>
                  </a:cubicBezTo>
                  <a:cubicBezTo>
                    <a:pt x="0" y="20397"/>
                    <a:pt x="165" y="20538"/>
                    <a:pt x="336" y="20538"/>
                  </a:cubicBezTo>
                  <a:cubicBezTo>
                    <a:pt x="452" y="20538"/>
                    <a:pt x="571" y="20473"/>
                    <a:pt x="631" y="20325"/>
                  </a:cubicBezTo>
                  <a:cubicBezTo>
                    <a:pt x="1180" y="18932"/>
                    <a:pt x="2060" y="17686"/>
                    <a:pt x="3197" y="16696"/>
                  </a:cubicBezTo>
                  <a:cubicBezTo>
                    <a:pt x="4333" y="15633"/>
                    <a:pt x="5543" y="14680"/>
                    <a:pt x="6716" y="13653"/>
                  </a:cubicBezTo>
                  <a:cubicBezTo>
                    <a:pt x="9245" y="11271"/>
                    <a:pt x="11445" y="8558"/>
                    <a:pt x="13241" y="5589"/>
                  </a:cubicBezTo>
                  <a:cubicBezTo>
                    <a:pt x="14304" y="3902"/>
                    <a:pt x="15294" y="2180"/>
                    <a:pt x="16284" y="457"/>
                  </a:cubicBezTo>
                  <a:cubicBezTo>
                    <a:pt x="16401" y="252"/>
                    <a:pt x="16237" y="0"/>
                    <a:pt x="16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9"/>
            <p:cNvSpPr/>
            <p:nvPr/>
          </p:nvSpPr>
          <p:spPr>
            <a:xfrm>
              <a:off x="4966375" y="3928438"/>
              <a:ext cx="105750" cy="68825"/>
            </a:xfrm>
            <a:custGeom>
              <a:avLst/>
              <a:gdLst/>
              <a:ahLst/>
              <a:cxnLst/>
              <a:rect l="l" t="t" r="r" b="b"/>
              <a:pathLst>
                <a:path w="4230" h="2753" extrusionOk="0">
                  <a:moveTo>
                    <a:pt x="2945" y="942"/>
                  </a:moveTo>
                  <a:cubicBezTo>
                    <a:pt x="2269" y="1517"/>
                    <a:pt x="1471" y="1952"/>
                    <a:pt x="606" y="2228"/>
                  </a:cubicBezTo>
                  <a:lnTo>
                    <a:pt x="606" y="2228"/>
                  </a:lnTo>
                  <a:cubicBezTo>
                    <a:pt x="1355" y="1737"/>
                    <a:pt x="2134" y="1308"/>
                    <a:pt x="2945" y="942"/>
                  </a:cubicBezTo>
                  <a:close/>
                  <a:moveTo>
                    <a:pt x="3975" y="1"/>
                  </a:moveTo>
                  <a:cubicBezTo>
                    <a:pt x="3946" y="1"/>
                    <a:pt x="3913" y="7"/>
                    <a:pt x="3878" y="23"/>
                  </a:cubicBezTo>
                  <a:cubicBezTo>
                    <a:pt x="2522" y="499"/>
                    <a:pt x="1275" y="1196"/>
                    <a:pt x="212" y="2149"/>
                  </a:cubicBezTo>
                  <a:cubicBezTo>
                    <a:pt x="135" y="2206"/>
                    <a:pt x="149" y="2294"/>
                    <a:pt x="201" y="2349"/>
                  </a:cubicBezTo>
                  <a:lnTo>
                    <a:pt x="201" y="2349"/>
                  </a:lnTo>
                  <a:cubicBezTo>
                    <a:pt x="0" y="2444"/>
                    <a:pt x="91" y="2753"/>
                    <a:pt x="304" y="2753"/>
                  </a:cubicBezTo>
                  <a:cubicBezTo>
                    <a:pt x="333" y="2753"/>
                    <a:pt x="363" y="2747"/>
                    <a:pt x="395" y="2735"/>
                  </a:cubicBezTo>
                  <a:cubicBezTo>
                    <a:pt x="1862" y="2405"/>
                    <a:pt x="3145" y="1599"/>
                    <a:pt x="4135" y="426"/>
                  </a:cubicBezTo>
                  <a:cubicBezTo>
                    <a:pt x="4229" y="268"/>
                    <a:pt x="4161" y="1"/>
                    <a:pt x="3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0" name="Google Shape;2460;p59"/>
          <p:cNvSpPr/>
          <p:nvPr/>
        </p:nvSpPr>
        <p:spPr>
          <a:xfrm rot="7252578">
            <a:off x="7634698" y="4333703"/>
            <a:ext cx="2347112" cy="346459"/>
          </a:xfrm>
          <a:custGeom>
            <a:avLst/>
            <a:gdLst/>
            <a:ahLst/>
            <a:cxnLst/>
            <a:rect l="l" t="t" r="r" b="b"/>
            <a:pathLst>
              <a:path w="93882" h="13858" fill="none" extrusionOk="0">
                <a:moveTo>
                  <a:pt x="0" y="1"/>
                </a:moveTo>
                <a:cubicBezTo>
                  <a:pt x="6195" y="3667"/>
                  <a:pt x="11217" y="9678"/>
                  <a:pt x="18219" y="11401"/>
                </a:cubicBezTo>
                <a:cubicBezTo>
                  <a:pt x="27970" y="13857"/>
                  <a:pt x="37501" y="7186"/>
                  <a:pt x="47362" y="5243"/>
                </a:cubicBezTo>
                <a:cubicBezTo>
                  <a:pt x="54291" y="3886"/>
                  <a:pt x="61439" y="4876"/>
                  <a:pt x="67781" y="7992"/>
                </a:cubicBezTo>
                <a:cubicBezTo>
                  <a:pt x="71044" y="9642"/>
                  <a:pt x="74233" y="11878"/>
                  <a:pt x="77862" y="12061"/>
                </a:cubicBezTo>
                <a:cubicBezTo>
                  <a:pt x="83911" y="12318"/>
                  <a:pt x="88529" y="6892"/>
                  <a:pt x="93882" y="4106"/>
                </a:cubicBezTo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665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8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stoga"/>
              <a:buNone/>
              <a:defRPr sz="3600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stoga"/>
              <a:buNone/>
              <a:defRPr sz="3600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stoga"/>
              <a:buNone/>
              <a:defRPr sz="3600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stoga"/>
              <a:buNone/>
              <a:defRPr sz="3600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stoga"/>
              <a:buNone/>
              <a:defRPr sz="3600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stoga"/>
              <a:buNone/>
              <a:defRPr sz="3600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stoga"/>
              <a:buNone/>
              <a:defRPr sz="3600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stoga"/>
              <a:buNone/>
              <a:defRPr sz="3600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stoga"/>
              <a:buNone/>
              <a:defRPr sz="3600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oces"/>
              <a:buChar char="●"/>
              <a:defRPr sz="1600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oces"/>
              <a:buChar char="○"/>
              <a:defRPr sz="1600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oces"/>
              <a:buChar char="■"/>
              <a:defRPr sz="1600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oces"/>
              <a:buChar char="●"/>
              <a:defRPr sz="1600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oces"/>
              <a:buChar char="○"/>
              <a:defRPr sz="1600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oces"/>
              <a:buChar char="■"/>
              <a:defRPr sz="1600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oces"/>
              <a:buChar char="●"/>
              <a:defRPr sz="1600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oces"/>
              <a:buChar char="○"/>
              <a:defRPr sz="1600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oces"/>
              <a:buChar char="■"/>
              <a:defRPr sz="1600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0" r:id="rId6"/>
    <p:sldLayoutId id="2147483679" r:id="rId7"/>
    <p:sldLayoutId id="2147483688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16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p69"/>
          <p:cNvSpPr txBox="1">
            <a:spLocks noGrp="1"/>
          </p:cNvSpPr>
          <p:nvPr>
            <p:ph type="ctrTitle"/>
          </p:nvPr>
        </p:nvSpPr>
        <p:spPr>
          <a:xfrm>
            <a:off x="1249781" y="916641"/>
            <a:ext cx="6644438" cy="19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b="1" dirty="0"/>
              <a:t>ПАРК</a:t>
            </a:r>
            <a:r>
              <a:rPr lang="en-US" b="1" dirty="0"/>
              <a:t>-</a:t>
            </a:r>
            <a:r>
              <a:rPr lang="ru-RU" b="1" dirty="0"/>
              <a:t>ОТЕЛЬ</a:t>
            </a:r>
            <a:r>
              <a:rPr lang="en-US" b="1" dirty="0"/>
              <a:t> «SPHERE</a:t>
            </a:r>
            <a:r>
              <a:rPr lang="ru-RU" b="1" dirty="0"/>
              <a:t> </a:t>
            </a:r>
            <a:r>
              <a:rPr lang="en-US" b="1" dirty="0"/>
              <a:t>STAY»</a:t>
            </a:r>
            <a:endParaRPr lang="en-US" dirty="0"/>
          </a:p>
        </p:txBody>
      </p:sp>
      <p:sp>
        <p:nvSpPr>
          <p:cNvPr id="2525" name="Google Shape;2525;p69"/>
          <p:cNvSpPr txBox="1">
            <a:spLocks noGrp="1"/>
          </p:cNvSpPr>
          <p:nvPr>
            <p:ph type="subTitle" idx="1"/>
          </p:nvPr>
        </p:nvSpPr>
        <p:spPr>
          <a:xfrm>
            <a:off x="4203600" y="5143500"/>
            <a:ext cx="4940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Иванова Е., Кривошеина В.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B66850-4C88-484D-8215-FDE4EE1BF7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19" y="3104707"/>
            <a:ext cx="1422535" cy="141086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37335E-12E8-4AC6-BB64-0AFA9AC1CC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02" y="3104707"/>
            <a:ext cx="1487407" cy="137109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FA9695-E4FC-45D5-92DC-31F547EA2C7E}"/>
              </a:ext>
            </a:extLst>
          </p:cNvPr>
          <p:cNvPicPr/>
          <p:nvPr/>
        </p:nvPicPr>
        <p:blipFill rotWithShape="1">
          <a:blip r:embed="rId5"/>
          <a:srcRect l="3020" r="2013"/>
          <a:stretch/>
        </p:blipFill>
        <p:spPr>
          <a:xfrm>
            <a:off x="3707258" y="3111265"/>
            <a:ext cx="1487407" cy="1371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2CBF267-7415-4D17-93E0-2738C61C6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0"/>
            <a:ext cx="3295650" cy="2409825"/>
          </a:xfrm>
          <a:prstGeom prst="rect">
            <a:avLst/>
          </a:prstGeom>
        </p:spPr>
      </p:pic>
      <p:sp>
        <p:nvSpPr>
          <p:cNvPr id="2545" name="Google Shape;2545;p71"/>
          <p:cNvSpPr txBox="1">
            <a:spLocks noGrp="1"/>
          </p:cNvSpPr>
          <p:nvPr>
            <p:ph type="ctrTitle" idx="15"/>
          </p:nvPr>
        </p:nvSpPr>
        <p:spPr>
          <a:xfrm>
            <a:off x="456873" y="175143"/>
            <a:ext cx="7717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Домики и номера </a:t>
            </a:r>
            <a:endParaRPr sz="3200" dirty="0"/>
          </a:p>
        </p:txBody>
      </p:sp>
      <p:sp>
        <p:nvSpPr>
          <p:cNvPr id="2553" name="Google Shape;2553;p71"/>
          <p:cNvSpPr/>
          <p:nvPr/>
        </p:nvSpPr>
        <p:spPr>
          <a:xfrm rot="3521228">
            <a:off x="411784" y="5316553"/>
            <a:ext cx="41736" cy="31310"/>
          </a:xfrm>
          <a:custGeom>
            <a:avLst/>
            <a:gdLst/>
            <a:ahLst/>
            <a:cxnLst/>
            <a:rect l="l" t="t" r="r" b="b"/>
            <a:pathLst>
              <a:path w="1321" h="991" extrusionOk="0">
                <a:moveTo>
                  <a:pt x="661" y="1"/>
                </a:moveTo>
                <a:cubicBezTo>
                  <a:pt x="1" y="1"/>
                  <a:pt x="1" y="991"/>
                  <a:pt x="661" y="991"/>
                </a:cubicBezTo>
                <a:cubicBezTo>
                  <a:pt x="1320" y="991"/>
                  <a:pt x="1320" y="1"/>
                  <a:pt x="6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71"/>
          <p:cNvSpPr/>
          <p:nvPr/>
        </p:nvSpPr>
        <p:spPr>
          <a:xfrm rot="7929530">
            <a:off x="7396486" y="4402597"/>
            <a:ext cx="2347091" cy="346456"/>
          </a:xfrm>
          <a:custGeom>
            <a:avLst/>
            <a:gdLst/>
            <a:ahLst/>
            <a:cxnLst/>
            <a:rect l="l" t="t" r="r" b="b"/>
            <a:pathLst>
              <a:path w="93882" h="13858" fill="none" extrusionOk="0">
                <a:moveTo>
                  <a:pt x="0" y="1"/>
                </a:moveTo>
                <a:cubicBezTo>
                  <a:pt x="6195" y="3667"/>
                  <a:pt x="11217" y="9678"/>
                  <a:pt x="18219" y="11401"/>
                </a:cubicBezTo>
                <a:cubicBezTo>
                  <a:pt x="27970" y="13857"/>
                  <a:pt x="37501" y="7186"/>
                  <a:pt x="47362" y="5243"/>
                </a:cubicBezTo>
                <a:cubicBezTo>
                  <a:pt x="54291" y="3886"/>
                  <a:pt x="61439" y="4876"/>
                  <a:pt x="67781" y="7992"/>
                </a:cubicBezTo>
                <a:cubicBezTo>
                  <a:pt x="71044" y="9642"/>
                  <a:pt x="74233" y="11878"/>
                  <a:pt x="77862" y="12061"/>
                </a:cubicBezTo>
                <a:cubicBezTo>
                  <a:pt x="83911" y="12318"/>
                  <a:pt x="88529" y="6892"/>
                  <a:pt x="93882" y="4106"/>
                </a:cubicBezTo>
              </a:path>
            </a:pathLst>
          </a:custGeom>
          <a:solidFill>
            <a:schemeClr val="accent1"/>
          </a:solidFill>
          <a:ln w="11925" cap="flat" cmpd="sng">
            <a:solidFill>
              <a:schemeClr val="accent1"/>
            </a:solidFill>
            <a:prstDash val="solid"/>
            <a:miter lim="3665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9774D0C-ABD3-4023-A75E-509755918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963701"/>
              </p:ext>
            </p:extLst>
          </p:nvPr>
        </p:nvGraphicFramePr>
        <p:xfrm>
          <a:off x="1176669" y="1019459"/>
          <a:ext cx="5160335" cy="3667016"/>
        </p:xfrm>
        <a:graphic>
          <a:graphicData uri="http://schemas.openxmlformats.org/drawingml/2006/table">
            <a:tbl>
              <a:tblPr firstRow="1" firstCol="1" bandRow="1">
                <a:tableStyleId>{DAD93907-0379-46D3-803E-957DE0BC1784}</a:tableStyleId>
              </a:tblPr>
              <a:tblGrid>
                <a:gridCol w="2672316">
                  <a:extLst>
                    <a:ext uri="{9D8B030D-6E8A-4147-A177-3AD203B41FA5}">
                      <a16:colId xmlns:a16="http://schemas.microsoft.com/office/drawing/2014/main" val="3997125464"/>
                    </a:ext>
                  </a:extLst>
                </a:gridCol>
                <a:gridCol w="2488019">
                  <a:extLst>
                    <a:ext uri="{9D8B030D-6E8A-4147-A177-3AD203B41FA5}">
                      <a16:colId xmlns:a16="http://schemas.microsoft.com/office/drawing/2014/main" val="2350764736"/>
                    </a:ext>
                  </a:extLst>
                </a:gridCol>
              </a:tblGrid>
              <a:tr h="1644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ru-RU" sz="1100" kern="100" dirty="0">
                          <a:effectLst/>
                        </a:rPr>
                        <a:t>Одноместные</a:t>
                      </a:r>
                      <a:endParaRPr lang="en-US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5" marR="62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ru-RU" sz="1100" kern="100">
                          <a:effectLst/>
                        </a:rPr>
                        <a:t>Двухместные</a:t>
                      </a:r>
                      <a:endParaRPr lang="en-US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5" marR="62125" marT="0" marB="0"/>
                </a:tc>
                <a:extLst>
                  <a:ext uri="{0D108BD9-81ED-4DB2-BD59-A6C34878D82A}">
                    <a16:rowId xmlns:a16="http://schemas.microsoft.com/office/drawing/2014/main" val="3174716962"/>
                  </a:ext>
                </a:extLst>
              </a:tr>
              <a:tr h="2022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ru-RU" sz="1100" kern="100">
                          <a:effectLst/>
                        </a:rPr>
                        <a:t>Двухместные с 2 односпальными кроватями</a:t>
                      </a:r>
                      <a:endParaRPr lang="en-US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5" marR="62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ru-RU" sz="1100" kern="100" dirty="0">
                          <a:effectLst/>
                        </a:rPr>
                        <a:t>Вид на основное здание и домики-иглу</a:t>
                      </a:r>
                      <a:endParaRPr lang="en-US" sz="13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ru-RU" sz="1100" kern="100" dirty="0">
                          <a:effectLst/>
                        </a:rPr>
                        <a:t> </a:t>
                      </a:r>
                      <a:endParaRPr lang="en-US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5" marR="62125" marT="0" marB="0"/>
                </a:tc>
                <a:extLst>
                  <a:ext uri="{0D108BD9-81ED-4DB2-BD59-A6C34878D82A}">
                    <a16:rowId xmlns:a16="http://schemas.microsoft.com/office/drawing/2014/main" val="2103396893"/>
                  </a:ext>
                </a:extLst>
              </a:tr>
            </a:tbl>
          </a:graphicData>
        </a:graphic>
      </p:graphicFrame>
      <p:pic>
        <p:nvPicPr>
          <p:cNvPr id="5124" name="Рисунок 1">
            <a:extLst>
              <a:ext uri="{FF2B5EF4-FFF2-40B4-BE49-F238E27FC236}">
                <a16:creationId xmlns:a16="http://schemas.microsoft.com/office/drawing/2014/main" id="{E454C1F2-9F6B-485F-8121-5BD93C85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86" y="1288367"/>
            <a:ext cx="2183160" cy="13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2">
            <a:extLst>
              <a:ext uri="{FF2B5EF4-FFF2-40B4-BE49-F238E27FC236}">
                <a16:creationId xmlns:a16="http://schemas.microsoft.com/office/drawing/2014/main" id="{A4E5A9B3-E22F-4C0A-B8A2-933C9F93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19" y="1288368"/>
            <a:ext cx="1965325" cy="13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D86C2D3F-E80D-4C3F-B7F6-4A03F19B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85" y="3047867"/>
            <a:ext cx="2183160" cy="16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5">
            <a:extLst>
              <a:ext uri="{FF2B5EF4-FFF2-40B4-BE49-F238E27FC236}">
                <a16:creationId xmlns:a16="http://schemas.microsoft.com/office/drawing/2014/main" id="{AC1B2C45-D7F8-4101-BBD0-1A43A2571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18" y="3026137"/>
            <a:ext cx="2110581" cy="16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7A32362-84C1-4353-8FD7-AFD5796B90F5}"/>
              </a:ext>
            </a:extLst>
          </p:cNvPr>
          <p:cNvSpPr txBox="1"/>
          <p:nvPr/>
        </p:nvSpPr>
        <p:spPr>
          <a:xfrm>
            <a:off x="6523176" y="591633"/>
            <a:ext cx="2261545" cy="367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 можно найти удобную двуспальную кровать, телевизор, шкаф и тумбочки для хранения вещей, а также столик и стул для работы или отдыха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ванная комната,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электричество,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тд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Интерьер оформлен в бежево-коричневых оттенках, создавая теплую и уютную атмосферу. Эти нейтральные цвета способствуют расслаблению и гармонии.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2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9BC0F0-91C3-4B80-966C-3A6C2A906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932" y="-54769"/>
            <a:ext cx="2038350" cy="1304925"/>
          </a:xfrm>
          <a:prstGeom prst="rect">
            <a:avLst/>
          </a:prstGeom>
        </p:spPr>
      </p:pic>
      <p:sp>
        <p:nvSpPr>
          <p:cNvPr id="2622" name="Google Shape;2622;p75"/>
          <p:cNvSpPr/>
          <p:nvPr/>
        </p:nvSpPr>
        <p:spPr>
          <a:xfrm rot="12698822">
            <a:off x="6903632" y="4297578"/>
            <a:ext cx="803894" cy="802491"/>
          </a:xfrm>
          <a:custGeom>
            <a:avLst/>
            <a:gdLst/>
            <a:ahLst/>
            <a:cxnLst/>
            <a:rect l="l" t="t" r="r" b="b"/>
            <a:pathLst>
              <a:path w="62527" h="51251" extrusionOk="0">
                <a:moveTo>
                  <a:pt x="35889" y="3192"/>
                </a:moveTo>
                <a:cubicBezTo>
                  <a:pt x="34936" y="4989"/>
                  <a:pt x="34020" y="6785"/>
                  <a:pt x="33030" y="8581"/>
                </a:cubicBezTo>
                <a:cubicBezTo>
                  <a:pt x="31930" y="10634"/>
                  <a:pt x="30830" y="12650"/>
                  <a:pt x="29731" y="14666"/>
                </a:cubicBezTo>
                <a:cubicBezTo>
                  <a:pt x="28594" y="16682"/>
                  <a:pt x="27458" y="18662"/>
                  <a:pt x="26285" y="20678"/>
                </a:cubicBezTo>
                <a:cubicBezTo>
                  <a:pt x="25112" y="22658"/>
                  <a:pt x="23939" y="24637"/>
                  <a:pt x="22766" y="26580"/>
                </a:cubicBezTo>
                <a:cubicBezTo>
                  <a:pt x="22252" y="27460"/>
                  <a:pt x="21702" y="28303"/>
                  <a:pt x="21189" y="29146"/>
                </a:cubicBezTo>
                <a:cubicBezTo>
                  <a:pt x="21629" y="28046"/>
                  <a:pt x="22032" y="26983"/>
                  <a:pt x="22472" y="25884"/>
                </a:cubicBezTo>
                <a:cubicBezTo>
                  <a:pt x="23279" y="23794"/>
                  <a:pt x="24159" y="21741"/>
                  <a:pt x="25075" y="19688"/>
                </a:cubicBezTo>
                <a:cubicBezTo>
                  <a:pt x="25991" y="17636"/>
                  <a:pt x="26981" y="15693"/>
                  <a:pt x="28081" y="13750"/>
                </a:cubicBezTo>
                <a:cubicBezTo>
                  <a:pt x="29144" y="11807"/>
                  <a:pt x="30317" y="9974"/>
                  <a:pt x="31600" y="8178"/>
                </a:cubicBezTo>
                <a:cubicBezTo>
                  <a:pt x="32920" y="6418"/>
                  <a:pt x="34349" y="4732"/>
                  <a:pt x="35889" y="3192"/>
                </a:cubicBezTo>
                <a:close/>
                <a:moveTo>
                  <a:pt x="60780" y="7078"/>
                </a:moveTo>
                <a:lnTo>
                  <a:pt x="60780" y="7078"/>
                </a:lnTo>
                <a:cubicBezTo>
                  <a:pt x="56161" y="10011"/>
                  <a:pt x="51469" y="12907"/>
                  <a:pt x="46777" y="15766"/>
                </a:cubicBezTo>
                <a:lnTo>
                  <a:pt x="46740" y="15766"/>
                </a:lnTo>
                <a:cubicBezTo>
                  <a:pt x="41534" y="18919"/>
                  <a:pt x="36256" y="21998"/>
                  <a:pt x="30940" y="25041"/>
                </a:cubicBezTo>
                <a:cubicBezTo>
                  <a:pt x="28521" y="26434"/>
                  <a:pt x="26065" y="27790"/>
                  <a:pt x="23572" y="29183"/>
                </a:cubicBezTo>
                <a:lnTo>
                  <a:pt x="23755" y="28963"/>
                </a:lnTo>
                <a:cubicBezTo>
                  <a:pt x="26578" y="26800"/>
                  <a:pt x="29437" y="24711"/>
                  <a:pt x="32370" y="22731"/>
                </a:cubicBezTo>
                <a:cubicBezTo>
                  <a:pt x="36806" y="19688"/>
                  <a:pt x="41388" y="16902"/>
                  <a:pt x="46080" y="14300"/>
                </a:cubicBezTo>
                <a:cubicBezTo>
                  <a:pt x="50772" y="11697"/>
                  <a:pt x="55575" y="9314"/>
                  <a:pt x="60523" y="7188"/>
                </a:cubicBezTo>
                <a:lnTo>
                  <a:pt x="60780" y="7078"/>
                </a:lnTo>
                <a:close/>
                <a:moveTo>
                  <a:pt x="46557" y="1543"/>
                </a:moveTo>
                <a:cubicBezTo>
                  <a:pt x="43917" y="5135"/>
                  <a:pt x="41205" y="8691"/>
                  <a:pt x="38382" y="12137"/>
                </a:cubicBezTo>
                <a:cubicBezTo>
                  <a:pt x="35193" y="16023"/>
                  <a:pt x="31893" y="19835"/>
                  <a:pt x="28521" y="23574"/>
                </a:cubicBezTo>
                <a:cubicBezTo>
                  <a:pt x="26835" y="25407"/>
                  <a:pt x="25112" y="27203"/>
                  <a:pt x="23389" y="29000"/>
                </a:cubicBezTo>
                <a:lnTo>
                  <a:pt x="22656" y="29586"/>
                </a:lnTo>
                <a:cubicBezTo>
                  <a:pt x="25552" y="25627"/>
                  <a:pt x="28558" y="21778"/>
                  <a:pt x="31673" y="18002"/>
                </a:cubicBezTo>
                <a:cubicBezTo>
                  <a:pt x="34936" y="14080"/>
                  <a:pt x="38345" y="10231"/>
                  <a:pt x="41864" y="6455"/>
                </a:cubicBezTo>
                <a:cubicBezTo>
                  <a:pt x="43404" y="4805"/>
                  <a:pt x="44980" y="3156"/>
                  <a:pt x="46557" y="1543"/>
                </a:cubicBezTo>
                <a:close/>
                <a:moveTo>
                  <a:pt x="20199" y="31016"/>
                </a:moveTo>
                <a:lnTo>
                  <a:pt x="20089" y="31272"/>
                </a:lnTo>
                <a:lnTo>
                  <a:pt x="19906" y="31786"/>
                </a:lnTo>
                <a:lnTo>
                  <a:pt x="19503" y="32115"/>
                </a:lnTo>
                <a:cubicBezTo>
                  <a:pt x="19723" y="31749"/>
                  <a:pt x="19943" y="31382"/>
                  <a:pt x="20199" y="31016"/>
                </a:cubicBezTo>
                <a:close/>
                <a:moveTo>
                  <a:pt x="19833" y="32152"/>
                </a:moveTo>
                <a:cubicBezTo>
                  <a:pt x="19833" y="32189"/>
                  <a:pt x="19833" y="32189"/>
                  <a:pt x="19870" y="32189"/>
                </a:cubicBezTo>
                <a:cubicBezTo>
                  <a:pt x="19723" y="32262"/>
                  <a:pt x="19613" y="32335"/>
                  <a:pt x="19503" y="32445"/>
                </a:cubicBezTo>
                <a:lnTo>
                  <a:pt x="19466" y="32409"/>
                </a:lnTo>
                <a:lnTo>
                  <a:pt x="19503" y="32409"/>
                </a:lnTo>
                <a:lnTo>
                  <a:pt x="19833" y="32152"/>
                </a:lnTo>
                <a:close/>
                <a:moveTo>
                  <a:pt x="44870" y="27020"/>
                </a:moveTo>
                <a:lnTo>
                  <a:pt x="44870" y="27020"/>
                </a:lnTo>
                <a:cubicBezTo>
                  <a:pt x="43441" y="27460"/>
                  <a:pt x="42011" y="27827"/>
                  <a:pt x="40581" y="28193"/>
                </a:cubicBezTo>
                <a:cubicBezTo>
                  <a:pt x="38748" y="28706"/>
                  <a:pt x="36916" y="29146"/>
                  <a:pt x="35046" y="29586"/>
                </a:cubicBezTo>
                <a:cubicBezTo>
                  <a:pt x="33176" y="30026"/>
                  <a:pt x="31344" y="30429"/>
                  <a:pt x="29474" y="30832"/>
                </a:cubicBezTo>
                <a:cubicBezTo>
                  <a:pt x="27604" y="31236"/>
                  <a:pt x="25735" y="31602"/>
                  <a:pt x="23865" y="31932"/>
                </a:cubicBezTo>
                <a:cubicBezTo>
                  <a:pt x="22216" y="32189"/>
                  <a:pt x="20566" y="32555"/>
                  <a:pt x="18953" y="33032"/>
                </a:cubicBezTo>
                <a:lnTo>
                  <a:pt x="18953" y="32995"/>
                </a:lnTo>
                <a:cubicBezTo>
                  <a:pt x="19540" y="32555"/>
                  <a:pt x="20163" y="32189"/>
                  <a:pt x="20859" y="31896"/>
                </a:cubicBezTo>
                <a:cubicBezTo>
                  <a:pt x="21666" y="31529"/>
                  <a:pt x="22509" y="31236"/>
                  <a:pt x="23352" y="30942"/>
                </a:cubicBezTo>
                <a:cubicBezTo>
                  <a:pt x="25112" y="30393"/>
                  <a:pt x="26871" y="29916"/>
                  <a:pt x="28667" y="29549"/>
                </a:cubicBezTo>
                <a:cubicBezTo>
                  <a:pt x="30500" y="29183"/>
                  <a:pt x="32297" y="28853"/>
                  <a:pt x="34130" y="28523"/>
                </a:cubicBezTo>
                <a:cubicBezTo>
                  <a:pt x="35962" y="28193"/>
                  <a:pt x="37869" y="27863"/>
                  <a:pt x="39738" y="27607"/>
                </a:cubicBezTo>
                <a:cubicBezTo>
                  <a:pt x="41461" y="27350"/>
                  <a:pt x="43147" y="27167"/>
                  <a:pt x="44870" y="27020"/>
                </a:cubicBezTo>
                <a:close/>
                <a:moveTo>
                  <a:pt x="24818" y="13933"/>
                </a:moveTo>
                <a:lnTo>
                  <a:pt x="24818" y="13933"/>
                </a:lnTo>
                <a:cubicBezTo>
                  <a:pt x="24122" y="16536"/>
                  <a:pt x="23279" y="19139"/>
                  <a:pt x="22289" y="21631"/>
                </a:cubicBezTo>
                <a:cubicBezTo>
                  <a:pt x="20933" y="25004"/>
                  <a:pt x="19356" y="28230"/>
                  <a:pt x="17560" y="31346"/>
                </a:cubicBezTo>
                <a:cubicBezTo>
                  <a:pt x="16680" y="32885"/>
                  <a:pt x="15764" y="34352"/>
                  <a:pt x="14774" y="35818"/>
                </a:cubicBezTo>
                <a:cubicBezTo>
                  <a:pt x="15764" y="32629"/>
                  <a:pt x="17010" y="29549"/>
                  <a:pt x="18477" y="26543"/>
                </a:cubicBezTo>
                <a:cubicBezTo>
                  <a:pt x="20016" y="23318"/>
                  <a:pt x="21702" y="20128"/>
                  <a:pt x="23352" y="16939"/>
                </a:cubicBezTo>
                <a:cubicBezTo>
                  <a:pt x="23792" y="16023"/>
                  <a:pt x="24232" y="15143"/>
                  <a:pt x="24672" y="14226"/>
                </a:cubicBezTo>
                <a:lnTo>
                  <a:pt x="24818" y="13933"/>
                </a:lnTo>
                <a:close/>
                <a:moveTo>
                  <a:pt x="45823" y="30576"/>
                </a:moveTo>
                <a:lnTo>
                  <a:pt x="45823" y="30576"/>
                </a:lnTo>
                <a:cubicBezTo>
                  <a:pt x="44174" y="30942"/>
                  <a:pt x="42561" y="31272"/>
                  <a:pt x="40911" y="31602"/>
                </a:cubicBezTo>
                <a:cubicBezTo>
                  <a:pt x="38712" y="32042"/>
                  <a:pt x="36549" y="32445"/>
                  <a:pt x="34349" y="32849"/>
                </a:cubicBezTo>
                <a:cubicBezTo>
                  <a:pt x="32187" y="33215"/>
                  <a:pt x="29987" y="33582"/>
                  <a:pt x="27824" y="33912"/>
                </a:cubicBezTo>
                <a:cubicBezTo>
                  <a:pt x="25625" y="34242"/>
                  <a:pt x="23462" y="34535"/>
                  <a:pt x="21299" y="34828"/>
                </a:cubicBezTo>
                <a:cubicBezTo>
                  <a:pt x="19466" y="35048"/>
                  <a:pt x="17670" y="35415"/>
                  <a:pt x="15910" y="35891"/>
                </a:cubicBezTo>
                <a:cubicBezTo>
                  <a:pt x="17084" y="35268"/>
                  <a:pt x="18330" y="34755"/>
                  <a:pt x="19613" y="34352"/>
                </a:cubicBezTo>
                <a:cubicBezTo>
                  <a:pt x="21556" y="33802"/>
                  <a:pt x="23535" y="33362"/>
                  <a:pt x="25552" y="33032"/>
                </a:cubicBezTo>
                <a:cubicBezTo>
                  <a:pt x="27861" y="32629"/>
                  <a:pt x="30170" y="32262"/>
                  <a:pt x="32517" y="31932"/>
                </a:cubicBezTo>
                <a:cubicBezTo>
                  <a:pt x="34863" y="31602"/>
                  <a:pt x="37209" y="31346"/>
                  <a:pt x="39555" y="31089"/>
                </a:cubicBezTo>
                <a:cubicBezTo>
                  <a:pt x="41644" y="30906"/>
                  <a:pt x="43734" y="30722"/>
                  <a:pt x="45823" y="30576"/>
                </a:cubicBezTo>
                <a:close/>
                <a:moveTo>
                  <a:pt x="19063" y="17709"/>
                </a:moveTo>
                <a:lnTo>
                  <a:pt x="19063" y="17709"/>
                </a:lnTo>
                <a:cubicBezTo>
                  <a:pt x="18806" y="18955"/>
                  <a:pt x="18550" y="20238"/>
                  <a:pt x="18257" y="21485"/>
                </a:cubicBezTo>
                <a:cubicBezTo>
                  <a:pt x="17890" y="23024"/>
                  <a:pt x="17523" y="24564"/>
                  <a:pt x="17084" y="26104"/>
                </a:cubicBezTo>
                <a:cubicBezTo>
                  <a:pt x="16607" y="27643"/>
                  <a:pt x="16167" y="29146"/>
                  <a:pt x="15581" y="30649"/>
                </a:cubicBezTo>
                <a:cubicBezTo>
                  <a:pt x="14994" y="32115"/>
                  <a:pt x="14371" y="33545"/>
                  <a:pt x="13674" y="34975"/>
                </a:cubicBezTo>
                <a:cubicBezTo>
                  <a:pt x="13308" y="35671"/>
                  <a:pt x="12941" y="36331"/>
                  <a:pt x="12538" y="37028"/>
                </a:cubicBezTo>
                <a:cubicBezTo>
                  <a:pt x="12208" y="37614"/>
                  <a:pt x="11878" y="38164"/>
                  <a:pt x="11511" y="38714"/>
                </a:cubicBezTo>
                <a:cubicBezTo>
                  <a:pt x="11915" y="37541"/>
                  <a:pt x="12318" y="36404"/>
                  <a:pt x="12685" y="35231"/>
                </a:cubicBezTo>
                <a:cubicBezTo>
                  <a:pt x="13234" y="33728"/>
                  <a:pt x="13748" y="32189"/>
                  <a:pt x="14261" y="30649"/>
                </a:cubicBezTo>
                <a:lnTo>
                  <a:pt x="15837" y="26030"/>
                </a:lnTo>
                <a:cubicBezTo>
                  <a:pt x="16350" y="24527"/>
                  <a:pt x="16827" y="23061"/>
                  <a:pt x="17377" y="21595"/>
                </a:cubicBezTo>
                <a:cubicBezTo>
                  <a:pt x="17853" y="20275"/>
                  <a:pt x="18403" y="18955"/>
                  <a:pt x="19063" y="17709"/>
                </a:cubicBezTo>
                <a:close/>
                <a:moveTo>
                  <a:pt x="42087" y="34599"/>
                </a:moveTo>
                <a:cubicBezTo>
                  <a:pt x="42452" y="34599"/>
                  <a:pt x="42818" y="34602"/>
                  <a:pt x="43184" y="34608"/>
                </a:cubicBezTo>
                <a:cubicBezTo>
                  <a:pt x="39262" y="35415"/>
                  <a:pt x="35339" y="36111"/>
                  <a:pt x="31417" y="36771"/>
                </a:cubicBezTo>
                <a:cubicBezTo>
                  <a:pt x="27055" y="37468"/>
                  <a:pt x="22729" y="38054"/>
                  <a:pt x="18367" y="38604"/>
                </a:cubicBezTo>
                <a:cubicBezTo>
                  <a:pt x="16240" y="38861"/>
                  <a:pt x="14151" y="39081"/>
                  <a:pt x="12025" y="39300"/>
                </a:cubicBezTo>
                <a:cubicBezTo>
                  <a:pt x="13491" y="38567"/>
                  <a:pt x="15031" y="38091"/>
                  <a:pt x="16644" y="37797"/>
                </a:cubicBezTo>
                <a:cubicBezTo>
                  <a:pt x="18733" y="37358"/>
                  <a:pt x="20859" y="37101"/>
                  <a:pt x="22985" y="36734"/>
                </a:cubicBezTo>
                <a:cubicBezTo>
                  <a:pt x="25258" y="36368"/>
                  <a:pt x="27494" y="36001"/>
                  <a:pt x="29767" y="35671"/>
                </a:cubicBezTo>
                <a:cubicBezTo>
                  <a:pt x="32040" y="35305"/>
                  <a:pt x="34349" y="35011"/>
                  <a:pt x="36659" y="34828"/>
                </a:cubicBezTo>
                <a:cubicBezTo>
                  <a:pt x="38461" y="34675"/>
                  <a:pt x="40264" y="34599"/>
                  <a:pt x="42087" y="34599"/>
                </a:cubicBezTo>
                <a:close/>
                <a:moveTo>
                  <a:pt x="13161" y="22951"/>
                </a:moveTo>
                <a:lnTo>
                  <a:pt x="13161" y="22951"/>
                </a:lnTo>
                <a:cubicBezTo>
                  <a:pt x="12904" y="25407"/>
                  <a:pt x="12428" y="27827"/>
                  <a:pt x="11805" y="30209"/>
                </a:cubicBezTo>
                <a:cubicBezTo>
                  <a:pt x="11072" y="32959"/>
                  <a:pt x="10192" y="35708"/>
                  <a:pt x="9275" y="38421"/>
                </a:cubicBezTo>
                <a:cubicBezTo>
                  <a:pt x="8835" y="39850"/>
                  <a:pt x="8286" y="41243"/>
                  <a:pt x="7626" y="42563"/>
                </a:cubicBezTo>
                <a:cubicBezTo>
                  <a:pt x="8286" y="39997"/>
                  <a:pt x="8945" y="37468"/>
                  <a:pt x="9679" y="34902"/>
                </a:cubicBezTo>
                <a:cubicBezTo>
                  <a:pt x="10448" y="32079"/>
                  <a:pt x="11255" y="29293"/>
                  <a:pt x="12061" y="26507"/>
                </a:cubicBezTo>
                <a:cubicBezTo>
                  <a:pt x="12428" y="25297"/>
                  <a:pt x="12795" y="24124"/>
                  <a:pt x="13161" y="22951"/>
                </a:cubicBezTo>
                <a:close/>
                <a:moveTo>
                  <a:pt x="37795" y="37174"/>
                </a:moveTo>
                <a:cubicBezTo>
                  <a:pt x="34130" y="37981"/>
                  <a:pt x="30464" y="38714"/>
                  <a:pt x="26798" y="39447"/>
                </a:cubicBezTo>
                <a:cubicBezTo>
                  <a:pt x="22692" y="40254"/>
                  <a:pt x="18623" y="40987"/>
                  <a:pt x="14517" y="41683"/>
                </a:cubicBezTo>
                <a:cubicBezTo>
                  <a:pt x="12465" y="42013"/>
                  <a:pt x="10375" y="42343"/>
                  <a:pt x="8359" y="42673"/>
                </a:cubicBezTo>
                <a:cubicBezTo>
                  <a:pt x="10045" y="41903"/>
                  <a:pt x="11805" y="41280"/>
                  <a:pt x="13601" y="40877"/>
                </a:cubicBezTo>
                <a:lnTo>
                  <a:pt x="13564" y="40877"/>
                </a:lnTo>
                <a:cubicBezTo>
                  <a:pt x="15544" y="40400"/>
                  <a:pt x="17523" y="39997"/>
                  <a:pt x="19540" y="39594"/>
                </a:cubicBezTo>
                <a:cubicBezTo>
                  <a:pt x="21592" y="39154"/>
                  <a:pt x="23645" y="38751"/>
                  <a:pt x="25735" y="38384"/>
                </a:cubicBezTo>
                <a:cubicBezTo>
                  <a:pt x="27824" y="38017"/>
                  <a:pt x="29877" y="37724"/>
                  <a:pt x="31967" y="37504"/>
                </a:cubicBezTo>
                <a:cubicBezTo>
                  <a:pt x="33910" y="37284"/>
                  <a:pt x="35852" y="37174"/>
                  <a:pt x="37795" y="37174"/>
                </a:cubicBezTo>
                <a:close/>
                <a:moveTo>
                  <a:pt x="7516" y="43003"/>
                </a:moveTo>
                <a:lnTo>
                  <a:pt x="7479" y="43076"/>
                </a:lnTo>
                <a:lnTo>
                  <a:pt x="7479" y="43003"/>
                </a:lnTo>
                <a:close/>
                <a:moveTo>
                  <a:pt x="47747" y="1"/>
                </a:moveTo>
                <a:cubicBezTo>
                  <a:pt x="47716" y="1"/>
                  <a:pt x="47684" y="12"/>
                  <a:pt x="47656" y="40"/>
                </a:cubicBezTo>
                <a:cubicBezTo>
                  <a:pt x="43991" y="3706"/>
                  <a:pt x="40435" y="7445"/>
                  <a:pt x="37026" y="11330"/>
                </a:cubicBezTo>
                <a:cubicBezTo>
                  <a:pt x="33616" y="15180"/>
                  <a:pt x="30317" y="19139"/>
                  <a:pt x="27164" y="23208"/>
                </a:cubicBezTo>
                <a:cubicBezTo>
                  <a:pt x="25368" y="25480"/>
                  <a:pt x="23645" y="27790"/>
                  <a:pt x="21959" y="30099"/>
                </a:cubicBezTo>
                <a:cubicBezTo>
                  <a:pt x="21922" y="30136"/>
                  <a:pt x="21922" y="30136"/>
                  <a:pt x="21922" y="30173"/>
                </a:cubicBezTo>
                <a:lnTo>
                  <a:pt x="21006" y="30906"/>
                </a:lnTo>
                <a:lnTo>
                  <a:pt x="20346" y="31419"/>
                </a:lnTo>
                <a:lnTo>
                  <a:pt x="20969" y="29843"/>
                </a:lnTo>
                <a:cubicBezTo>
                  <a:pt x="21482" y="29036"/>
                  <a:pt x="21959" y="28230"/>
                  <a:pt x="22472" y="27423"/>
                </a:cubicBezTo>
                <a:cubicBezTo>
                  <a:pt x="23682" y="25444"/>
                  <a:pt x="24892" y="23464"/>
                  <a:pt x="26065" y="21485"/>
                </a:cubicBezTo>
                <a:cubicBezTo>
                  <a:pt x="27201" y="19505"/>
                  <a:pt x="28374" y="17489"/>
                  <a:pt x="29511" y="15473"/>
                </a:cubicBezTo>
                <a:cubicBezTo>
                  <a:pt x="30647" y="13493"/>
                  <a:pt x="31747" y="11477"/>
                  <a:pt x="32847" y="9461"/>
                </a:cubicBezTo>
                <a:cubicBezTo>
                  <a:pt x="33946" y="7445"/>
                  <a:pt x="35009" y="5392"/>
                  <a:pt x="36109" y="3339"/>
                </a:cubicBezTo>
                <a:lnTo>
                  <a:pt x="36512" y="2569"/>
                </a:lnTo>
                <a:cubicBezTo>
                  <a:pt x="36567" y="2487"/>
                  <a:pt x="36478" y="2384"/>
                  <a:pt x="36383" y="2384"/>
                </a:cubicBezTo>
                <a:cubicBezTo>
                  <a:pt x="36352" y="2384"/>
                  <a:pt x="36320" y="2395"/>
                  <a:pt x="36292" y="2423"/>
                </a:cubicBezTo>
                <a:cubicBezTo>
                  <a:pt x="34716" y="3962"/>
                  <a:pt x="33250" y="5612"/>
                  <a:pt x="31893" y="7371"/>
                </a:cubicBezTo>
                <a:cubicBezTo>
                  <a:pt x="30574" y="9131"/>
                  <a:pt x="29327" y="10964"/>
                  <a:pt x="28228" y="12870"/>
                </a:cubicBezTo>
                <a:cubicBezTo>
                  <a:pt x="27128" y="14813"/>
                  <a:pt x="26101" y="16792"/>
                  <a:pt x="25185" y="18809"/>
                </a:cubicBezTo>
                <a:cubicBezTo>
                  <a:pt x="24232" y="20825"/>
                  <a:pt x="23352" y="22878"/>
                  <a:pt x="22509" y="24967"/>
                </a:cubicBezTo>
                <a:cubicBezTo>
                  <a:pt x="21776" y="26763"/>
                  <a:pt x="21116" y="28596"/>
                  <a:pt x="20419" y="30393"/>
                </a:cubicBezTo>
                <a:lnTo>
                  <a:pt x="19246" y="32299"/>
                </a:lnTo>
                <a:lnTo>
                  <a:pt x="17963" y="33362"/>
                </a:lnTo>
                <a:lnTo>
                  <a:pt x="17890" y="33399"/>
                </a:lnTo>
                <a:cubicBezTo>
                  <a:pt x="17853" y="33399"/>
                  <a:pt x="17853" y="33435"/>
                  <a:pt x="17853" y="33472"/>
                </a:cubicBezTo>
                <a:cubicBezTo>
                  <a:pt x="16864" y="34315"/>
                  <a:pt x="15874" y="35158"/>
                  <a:pt x="14921" y="36038"/>
                </a:cubicBezTo>
                <a:cubicBezTo>
                  <a:pt x="16827" y="33215"/>
                  <a:pt x="18550" y="30319"/>
                  <a:pt x="20053" y="27277"/>
                </a:cubicBezTo>
                <a:cubicBezTo>
                  <a:pt x="21666" y="24051"/>
                  <a:pt x="23022" y="20715"/>
                  <a:pt x="24122" y="17306"/>
                </a:cubicBezTo>
                <a:cubicBezTo>
                  <a:pt x="24672" y="15546"/>
                  <a:pt x="25185" y="13750"/>
                  <a:pt x="25625" y="11917"/>
                </a:cubicBezTo>
                <a:cubicBezTo>
                  <a:pt x="25662" y="11770"/>
                  <a:pt x="25698" y="11587"/>
                  <a:pt x="25735" y="11404"/>
                </a:cubicBezTo>
                <a:cubicBezTo>
                  <a:pt x="25757" y="11294"/>
                  <a:pt x="25674" y="11224"/>
                  <a:pt x="25589" y="11224"/>
                </a:cubicBezTo>
                <a:cubicBezTo>
                  <a:pt x="25531" y="11224"/>
                  <a:pt x="25471" y="11256"/>
                  <a:pt x="25442" y="11330"/>
                </a:cubicBezTo>
                <a:cubicBezTo>
                  <a:pt x="25405" y="11514"/>
                  <a:pt x="25368" y="11697"/>
                  <a:pt x="25332" y="11880"/>
                </a:cubicBezTo>
                <a:cubicBezTo>
                  <a:pt x="25112" y="12577"/>
                  <a:pt x="24855" y="13273"/>
                  <a:pt x="24525" y="13933"/>
                </a:cubicBezTo>
                <a:cubicBezTo>
                  <a:pt x="24159" y="14740"/>
                  <a:pt x="23755" y="15546"/>
                  <a:pt x="23352" y="16316"/>
                </a:cubicBezTo>
                <a:cubicBezTo>
                  <a:pt x="22546" y="17929"/>
                  <a:pt x="21739" y="19542"/>
                  <a:pt x="20896" y="21118"/>
                </a:cubicBezTo>
                <a:cubicBezTo>
                  <a:pt x="19283" y="24307"/>
                  <a:pt x="17670" y="27497"/>
                  <a:pt x="16277" y="30796"/>
                </a:cubicBezTo>
                <a:cubicBezTo>
                  <a:pt x="15507" y="32665"/>
                  <a:pt x="14847" y="34535"/>
                  <a:pt x="14297" y="36478"/>
                </a:cubicBezTo>
                <a:cubicBezTo>
                  <a:pt x="14297" y="36514"/>
                  <a:pt x="14297" y="36551"/>
                  <a:pt x="14297" y="36588"/>
                </a:cubicBezTo>
                <a:cubicBezTo>
                  <a:pt x="13271" y="37504"/>
                  <a:pt x="12281" y="38421"/>
                  <a:pt x="11292" y="39337"/>
                </a:cubicBezTo>
                <a:lnTo>
                  <a:pt x="11255" y="39337"/>
                </a:lnTo>
                <a:lnTo>
                  <a:pt x="11328" y="39190"/>
                </a:lnTo>
                <a:cubicBezTo>
                  <a:pt x="12171" y="38054"/>
                  <a:pt x="12941" y="36881"/>
                  <a:pt x="13601" y="35635"/>
                </a:cubicBezTo>
                <a:cubicBezTo>
                  <a:pt x="14334" y="34242"/>
                  <a:pt x="15031" y="32812"/>
                  <a:pt x="15581" y="31309"/>
                </a:cubicBezTo>
                <a:cubicBezTo>
                  <a:pt x="16167" y="29843"/>
                  <a:pt x="16680" y="28340"/>
                  <a:pt x="17157" y="26800"/>
                </a:cubicBezTo>
                <a:cubicBezTo>
                  <a:pt x="17633" y="25297"/>
                  <a:pt x="18037" y="23721"/>
                  <a:pt x="18403" y="22145"/>
                </a:cubicBezTo>
                <a:cubicBezTo>
                  <a:pt x="18770" y="20568"/>
                  <a:pt x="19100" y="19029"/>
                  <a:pt x="19393" y="17452"/>
                </a:cubicBezTo>
                <a:lnTo>
                  <a:pt x="19503" y="16866"/>
                </a:lnTo>
                <a:cubicBezTo>
                  <a:pt x="19527" y="16768"/>
                  <a:pt x="19438" y="16687"/>
                  <a:pt x="19354" y="16687"/>
                </a:cubicBezTo>
                <a:cubicBezTo>
                  <a:pt x="19312" y="16687"/>
                  <a:pt x="19271" y="16707"/>
                  <a:pt x="19246" y="16756"/>
                </a:cubicBezTo>
                <a:cubicBezTo>
                  <a:pt x="18550" y="18112"/>
                  <a:pt x="17890" y="19505"/>
                  <a:pt x="17377" y="20935"/>
                </a:cubicBezTo>
                <a:cubicBezTo>
                  <a:pt x="16827" y="22401"/>
                  <a:pt x="16314" y="23831"/>
                  <a:pt x="15837" y="25297"/>
                </a:cubicBezTo>
                <a:cubicBezTo>
                  <a:pt x="15287" y="26837"/>
                  <a:pt x="14774" y="28413"/>
                  <a:pt x="14224" y="29916"/>
                </a:cubicBezTo>
                <a:lnTo>
                  <a:pt x="12648" y="34572"/>
                </a:lnTo>
                <a:lnTo>
                  <a:pt x="11035" y="39227"/>
                </a:lnTo>
                <a:lnTo>
                  <a:pt x="10962" y="39447"/>
                </a:lnTo>
                <a:cubicBezTo>
                  <a:pt x="10925" y="39447"/>
                  <a:pt x="10925" y="39484"/>
                  <a:pt x="10925" y="39557"/>
                </a:cubicBezTo>
                <a:cubicBezTo>
                  <a:pt x="10925" y="39630"/>
                  <a:pt x="10888" y="39704"/>
                  <a:pt x="10852" y="39814"/>
                </a:cubicBezTo>
                <a:cubicBezTo>
                  <a:pt x="10192" y="40400"/>
                  <a:pt x="9569" y="41023"/>
                  <a:pt x="8909" y="41647"/>
                </a:cubicBezTo>
                <a:cubicBezTo>
                  <a:pt x="8542" y="42013"/>
                  <a:pt x="8176" y="42380"/>
                  <a:pt x="7846" y="42746"/>
                </a:cubicBezTo>
                <a:cubicBezTo>
                  <a:pt x="9092" y="40254"/>
                  <a:pt x="9862" y="37578"/>
                  <a:pt x="10705" y="34938"/>
                </a:cubicBezTo>
                <a:cubicBezTo>
                  <a:pt x="11621" y="32189"/>
                  <a:pt x="12355" y="29366"/>
                  <a:pt x="12941" y="26543"/>
                </a:cubicBezTo>
                <a:cubicBezTo>
                  <a:pt x="13271" y="24931"/>
                  <a:pt x="13454" y="23318"/>
                  <a:pt x="13564" y="21705"/>
                </a:cubicBezTo>
                <a:cubicBezTo>
                  <a:pt x="13564" y="21622"/>
                  <a:pt x="13495" y="21575"/>
                  <a:pt x="13421" y="21575"/>
                </a:cubicBezTo>
                <a:cubicBezTo>
                  <a:pt x="13364" y="21575"/>
                  <a:pt x="13303" y="21604"/>
                  <a:pt x="13271" y="21668"/>
                </a:cubicBezTo>
                <a:cubicBezTo>
                  <a:pt x="12428" y="24454"/>
                  <a:pt x="11585" y="27277"/>
                  <a:pt x="10778" y="30063"/>
                </a:cubicBezTo>
                <a:cubicBezTo>
                  <a:pt x="9972" y="32885"/>
                  <a:pt x="9165" y="35708"/>
                  <a:pt x="8396" y="38531"/>
                </a:cubicBezTo>
                <a:cubicBezTo>
                  <a:pt x="7956" y="40107"/>
                  <a:pt x="7552" y="41683"/>
                  <a:pt x="7149" y="43296"/>
                </a:cubicBezTo>
                <a:cubicBezTo>
                  <a:pt x="7113" y="43333"/>
                  <a:pt x="7113" y="43369"/>
                  <a:pt x="7149" y="43406"/>
                </a:cubicBezTo>
                <a:cubicBezTo>
                  <a:pt x="4656" y="45899"/>
                  <a:pt x="2310" y="48465"/>
                  <a:pt x="1" y="51068"/>
                </a:cubicBezTo>
                <a:lnTo>
                  <a:pt x="1" y="51251"/>
                </a:lnTo>
                <a:cubicBezTo>
                  <a:pt x="2384" y="48575"/>
                  <a:pt x="4803" y="45972"/>
                  <a:pt x="7332" y="43443"/>
                </a:cubicBezTo>
                <a:lnTo>
                  <a:pt x="7332" y="43406"/>
                </a:lnTo>
                <a:cubicBezTo>
                  <a:pt x="7406" y="43333"/>
                  <a:pt x="7479" y="43296"/>
                  <a:pt x="7552" y="43223"/>
                </a:cubicBezTo>
                <a:lnTo>
                  <a:pt x="7736" y="43003"/>
                </a:lnTo>
                <a:cubicBezTo>
                  <a:pt x="11805" y="42416"/>
                  <a:pt x="15837" y="41720"/>
                  <a:pt x="19870" y="40987"/>
                </a:cubicBezTo>
                <a:cubicBezTo>
                  <a:pt x="23939" y="40290"/>
                  <a:pt x="28081" y="39484"/>
                  <a:pt x="32150" y="38641"/>
                </a:cubicBezTo>
                <a:cubicBezTo>
                  <a:pt x="34423" y="38164"/>
                  <a:pt x="36732" y="37651"/>
                  <a:pt x="39005" y="37174"/>
                </a:cubicBezTo>
                <a:cubicBezTo>
                  <a:pt x="39152" y="37101"/>
                  <a:pt x="39115" y="36918"/>
                  <a:pt x="38968" y="36881"/>
                </a:cubicBezTo>
                <a:cubicBezTo>
                  <a:pt x="36879" y="36881"/>
                  <a:pt x="34753" y="36954"/>
                  <a:pt x="32663" y="37138"/>
                </a:cubicBezTo>
                <a:cubicBezTo>
                  <a:pt x="30574" y="37358"/>
                  <a:pt x="28484" y="37614"/>
                  <a:pt x="26395" y="37981"/>
                </a:cubicBezTo>
                <a:cubicBezTo>
                  <a:pt x="24342" y="38347"/>
                  <a:pt x="22252" y="38751"/>
                  <a:pt x="20163" y="39154"/>
                </a:cubicBezTo>
                <a:cubicBezTo>
                  <a:pt x="18110" y="39594"/>
                  <a:pt x="16130" y="39997"/>
                  <a:pt x="14114" y="40474"/>
                </a:cubicBezTo>
                <a:cubicBezTo>
                  <a:pt x="12208" y="40877"/>
                  <a:pt x="10338" y="41500"/>
                  <a:pt x="8542" y="42306"/>
                </a:cubicBezTo>
                <a:cubicBezTo>
                  <a:pt x="8469" y="42343"/>
                  <a:pt x="8359" y="42416"/>
                  <a:pt x="8286" y="42453"/>
                </a:cubicBezTo>
                <a:cubicBezTo>
                  <a:pt x="9129" y="41610"/>
                  <a:pt x="10008" y="40767"/>
                  <a:pt x="10888" y="39924"/>
                </a:cubicBezTo>
                <a:cubicBezTo>
                  <a:pt x="10908" y="39933"/>
                  <a:pt x="10928" y="39938"/>
                  <a:pt x="10947" y="39938"/>
                </a:cubicBezTo>
                <a:cubicBezTo>
                  <a:pt x="10998" y="39938"/>
                  <a:pt x="11045" y="39904"/>
                  <a:pt x="11072" y="39850"/>
                </a:cubicBezTo>
                <a:cubicBezTo>
                  <a:pt x="11072" y="39814"/>
                  <a:pt x="11072" y="39777"/>
                  <a:pt x="11108" y="39740"/>
                </a:cubicBezTo>
                <a:lnTo>
                  <a:pt x="11365" y="39594"/>
                </a:lnTo>
                <a:cubicBezTo>
                  <a:pt x="13418" y="39374"/>
                  <a:pt x="15471" y="39154"/>
                  <a:pt x="17560" y="38897"/>
                </a:cubicBezTo>
                <a:cubicBezTo>
                  <a:pt x="19723" y="38641"/>
                  <a:pt x="21886" y="38384"/>
                  <a:pt x="24049" y="38091"/>
                </a:cubicBezTo>
                <a:cubicBezTo>
                  <a:pt x="26175" y="37797"/>
                  <a:pt x="28374" y="37468"/>
                  <a:pt x="30574" y="37138"/>
                </a:cubicBezTo>
                <a:cubicBezTo>
                  <a:pt x="32737" y="36771"/>
                  <a:pt x="34863" y="36404"/>
                  <a:pt x="37026" y="36038"/>
                </a:cubicBezTo>
                <a:cubicBezTo>
                  <a:pt x="39188" y="35635"/>
                  <a:pt x="41351" y="35231"/>
                  <a:pt x="43514" y="34792"/>
                </a:cubicBezTo>
                <a:lnTo>
                  <a:pt x="44320" y="34645"/>
                </a:lnTo>
                <a:cubicBezTo>
                  <a:pt x="44467" y="34608"/>
                  <a:pt x="44430" y="34388"/>
                  <a:pt x="44284" y="34352"/>
                </a:cubicBezTo>
                <a:cubicBezTo>
                  <a:pt x="43418" y="34310"/>
                  <a:pt x="42552" y="34290"/>
                  <a:pt x="41688" y="34290"/>
                </a:cubicBezTo>
                <a:cubicBezTo>
                  <a:pt x="40247" y="34290"/>
                  <a:pt x="38813" y="34347"/>
                  <a:pt x="37392" y="34462"/>
                </a:cubicBezTo>
                <a:cubicBezTo>
                  <a:pt x="35083" y="34645"/>
                  <a:pt x="32810" y="34938"/>
                  <a:pt x="30500" y="35231"/>
                </a:cubicBezTo>
                <a:cubicBezTo>
                  <a:pt x="28228" y="35561"/>
                  <a:pt x="25918" y="35965"/>
                  <a:pt x="23645" y="36331"/>
                </a:cubicBezTo>
                <a:cubicBezTo>
                  <a:pt x="22509" y="36551"/>
                  <a:pt x="21373" y="36734"/>
                  <a:pt x="20236" y="36918"/>
                </a:cubicBezTo>
                <a:cubicBezTo>
                  <a:pt x="19210" y="37064"/>
                  <a:pt x="18220" y="37211"/>
                  <a:pt x="17193" y="37394"/>
                </a:cubicBezTo>
                <a:cubicBezTo>
                  <a:pt x="15214" y="37724"/>
                  <a:pt x="13344" y="38347"/>
                  <a:pt x="11585" y="39300"/>
                </a:cubicBezTo>
                <a:cubicBezTo>
                  <a:pt x="12428" y="38494"/>
                  <a:pt x="13308" y="37688"/>
                  <a:pt x="14188" y="36881"/>
                </a:cubicBezTo>
                <a:cubicBezTo>
                  <a:pt x="14407" y="36771"/>
                  <a:pt x="14591" y="36624"/>
                  <a:pt x="14811" y="36478"/>
                </a:cubicBezTo>
                <a:cubicBezTo>
                  <a:pt x="16644" y="35855"/>
                  <a:pt x="18586" y="35415"/>
                  <a:pt x="20529" y="35195"/>
                </a:cubicBezTo>
                <a:cubicBezTo>
                  <a:pt x="22692" y="34865"/>
                  <a:pt x="24855" y="34608"/>
                  <a:pt x="26981" y="34278"/>
                </a:cubicBezTo>
                <a:cubicBezTo>
                  <a:pt x="29144" y="33948"/>
                  <a:pt x="31380" y="33582"/>
                  <a:pt x="33543" y="33215"/>
                </a:cubicBezTo>
                <a:cubicBezTo>
                  <a:pt x="35742" y="32812"/>
                  <a:pt x="37905" y="32409"/>
                  <a:pt x="40105" y="32006"/>
                </a:cubicBezTo>
                <a:cubicBezTo>
                  <a:pt x="42268" y="31566"/>
                  <a:pt x="44430" y="31089"/>
                  <a:pt x="46593" y="30613"/>
                </a:cubicBezTo>
                <a:lnTo>
                  <a:pt x="47400" y="30429"/>
                </a:lnTo>
                <a:cubicBezTo>
                  <a:pt x="47546" y="30393"/>
                  <a:pt x="47510" y="30209"/>
                  <a:pt x="47363" y="30173"/>
                </a:cubicBezTo>
                <a:cubicBezTo>
                  <a:pt x="44980" y="30319"/>
                  <a:pt x="42634" y="30503"/>
                  <a:pt x="40288" y="30722"/>
                </a:cubicBezTo>
                <a:cubicBezTo>
                  <a:pt x="37905" y="30979"/>
                  <a:pt x="35559" y="31236"/>
                  <a:pt x="33250" y="31529"/>
                </a:cubicBezTo>
                <a:cubicBezTo>
                  <a:pt x="30904" y="31859"/>
                  <a:pt x="28558" y="32225"/>
                  <a:pt x="26211" y="32629"/>
                </a:cubicBezTo>
                <a:cubicBezTo>
                  <a:pt x="24159" y="32959"/>
                  <a:pt x="22106" y="33399"/>
                  <a:pt x="20089" y="33948"/>
                </a:cubicBezTo>
                <a:cubicBezTo>
                  <a:pt x="18403" y="34425"/>
                  <a:pt x="16790" y="35158"/>
                  <a:pt x="15287" y="36111"/>
                </a:cubicBezTo>
                <a:lnTo>
                  <a:pt x="15141" y="36148"/>
                </a:lnTo>
                <a:cubicBezTo>
                  <a:pt x="16057" y="35305"/>
                  <a:pt x="17047" y="34462"/>
                  <a:pt x="18000" y="33655"/>
                </a:cubicBezTo>
                <a:lnTo>
                  <a:pt x="18037" y="33655"/>
                </a:lnTo>
                <a:cubicBezTo>
                  <a:pt x="18880" y="33289"/>
                  <a:pt x="19760" y="33032"/>
                  <a:pt x="20639" y="32849"/>
                </a:cubicBezTo>
                <a:cubicBezTo>
                  <a:pt x="21519" y="32665"/>
                  <a:pt x="22436" y="32482"/>
                  <a:pt x="23315" y="32335"/>
                </a:cubicBezTo>
                <a:cubicBezTo>
                  <a:pt x="25185" y="32006"/>
                  <a:pt x="27055" y="31639"/>
                  <a:pt x="28887" y="31272"/>
                </a:cubicBezTo>
                <a:cubicBezTo>
                  <a:pt x="30757" y="30869"/>
                  <a:pt x="32590" y="30466"/>
                  <a:pt x="34459" y="30026"/>
                </a:cubicBezTo>
                <a:cubicBezTo>
                  <a:pt x="36292" y="29586"/>
                  <a:pt x="38125" y="29146"/>
                  <a:pt x="39995" y="28633"/>
                </a:cubicBezTo>
                <a:cubicBezTo>
                  <a:pt x="41828" y="28156"/>
                  <a:pt x="43661" y="27680"/>
                  <a:pt x="45494" y="27130"/>
                </a:cubicBezTo>
                <a:lnTo>
                  <a:pt x="46190" y="26947"/>
                </a:lnTo>
                <a:cubicBezTo>
                  <a:pt x="46327" y="26912"/>
                  <a:pt x="46304" y="26687"/>
                  <a:pt x="46181" y="26687"/>
                </a:cubicBezTo>
                <a:cubicBezTo>
                  <a:pt x="46172" y="26687"/>
                  <a:pt x="46163" y="26688"/>
                  <a:pt x="46153" y="26690"/>
                </a:cubicBezTo>
                <a:cubicBezTo>
                  <a:pt x="44247" y="26763"/>
                  <a:pt x="42341" y="26983"/>
                  <a:pt x="40435" y="27240"/>
                </a:cubicBezTo>
                <a:cubicBezTo>
                  <a:pt x="38565" y="27497"/>
                  <a:pt x="36622" y="27827"/>
                  <a:pt x="34753" y="28156"/>
                </a:cubicBezTo>
                <a:cubicBezTo>
                  <a:pt x="32847" y="28486"/>
                  <a:pt x="31050" y="28816"/>
                  <a:pt x="29181" y="29183"/>
                </a:cubicBezTo>
                <a:cubicBezTo>
                  <a:pt x="27384" y="29549"/>
                  <a:pt x="25588" y="29989"/>
                  <a:pt x="23829" y="30539"/>
                </a:cubicBezTo>
                <a:cubicBezTo>
                  <a:pt x="22949" y="30832"/>
                  <a:pt x="22106" y="31126"/>
                  <a:pt x="21263" y="31492"/>
                </a:cubicBezTo>
                <a:cubicBezTo>
                  <a:pt x="20896" y="31639"/>
                  <a:pt x="20493" y="31822"/>
                  <a:pt x="20126" y="32006"/>
                </a:cubicBezTo>
                <a:cubicBezTo>
                  <a:pt x="20163" y="31969"/>
                  <a:pt x="20199" y="31896"/>
                  <a:pt x="20199" y="31822"/>
                </a:cubicBezTo>
                <a:cubicBezTo>
                  <a:pt x="20859" y="31309"/>
                  <a:pt x="21482" y="30796"/>
                  <a:pt x="22142" y="30283"/>
                </a:cubicBezTo>
                <a:lnTo>
                  <a:pt x="22692" y="29953"/>
                </a:lnTo>
                <a:cubicBezTo>
                  <a:pt x="22711" y="29989"/>
                  <a:pt x="22738" y="30008"/>
                  <a:pt x="22766" y="30008"/>
                </a:cubicBezTo>
                <a:cubicBezTo>
                  <a:pt x="22793" y="30008"/>
                  <a:pt x="22821" y="29989"/>
                  <a:pt x="22839" y="29953"/>
                </a:cubicBezTo>
                <a:lnTo>
                  <a:pt x="22985" y="29806"/>
                </a:lnTo>
                <a:cubicBezTo>
                  <a:pt x="28044" y="27020"/>
                  <a:pt x="33030" y="24161"/>
                  <a:pt x="38015" y="21301"/>
                </a:cubicBezTo>
                <a:cubicBezTo>
                  <a:pt x="43294" y="18222"/>
                  <a:pt x="48500" y="15070"/>
                  <a:pt x="53705" y="11844"/>
                </a:cubicBezTo>
                <a:cubicBezTo>
                  <a:pt x="56638" y="10047"/>
                  <a:pt x="59534" y="8215"/>
                  <a:pt x="62430" y="6382"/>
                </a:cubicBezTo>
                <a:cubicBezTo>
                  <a:pt x="62526" y="6317"/>
                  <a:pt x="62482" y="6112"/>
                  <a:pt x="62370" y="6112"/>
                </a:cubicBezTo>
                <a:cubicBezTo>
                  <a:pt x="62355" y="6112"/>
                  <a:pt x="62338" y="6116"/>
                  <a:pt x="62320" y="6125"/>
                </a:cubicBezTo>
                <a:lnTo>
                  <a:pt x="62283" y="6125"/>
                </a:lnTo>
                <a:cubicBezTo>
                  <a:pt x="57334" y="8215"/>
                  <a:pt x="52532" y="10524"/>
                  <a:pt x="47803" y="13053"/>
                </a:cubicBezTo>
                <a:cubicBezTo>
                  <a:pt x="43074" y="15583"/>
                  <a:pt x="38455" y="18332"/>
                  <a:pt x="33910" y="21375"/>
                </a:cubicBezTo>
                <a:cubicBezTo>
                  <a:pt x="30794" y="23464"/>
                  <a:pt x="27751" y="25627"/>
                  <a:pt x="24745" y="27936"/>
                </a:cubicBezTo>
                <a:cubicBezTo>
                  <a:pt x="27604" y="24931"/>
                  <a:pt x="30390" y="21888"/>
                  <a:pt x="33103" y="18772"/>
                </a:cubicBezTo>
                <a:cubicBezTo>
                  <a:pt x="36439" y="14923"/>
                  <a:pt x="39665" y="11001"/>
                  <a:pt x="42781" y="7005"/>
                </a:cubicBezTo>
                <a:cubicBezTo>
                  <a:pt x="44504" y="4769"/>
                  <a:pt x="46190" y="2496"/>
                  <a:pt x="47876" y="186"/>
                </a:cubicBezTo>
                <a:cubicBezTo>
                  <a:pt x="47931" y="104"/>
                  <a:pt x="47842" y="1"/>
                  <a:pt x="4774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75"/>
          <p:cNvSpPr txBox="1">
            <a:spLocks noGrp="1"/>
          </p:cNvSpPr>
          <p:nvPr>
            <p:ph type="ctrTitle"/>
          </p:nvPr>
        </p:nvSpPr>
        <p:spPr>
          <a:xfrm>
            <a:off x="413658" y="155653"/>
            <a:ext cx="6121502" cy="1180681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algn="l"/>
            <a:r>
              <a:rPr lang="ru-RU" sz="3200" dirty="0">
                <a:solidFill>
                  <a:schemeClr val="tx2"/>
                </a:solidFill>
              </a:rPr>
              <a:t>Оснащение и оборудование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BA935-85E6-474A-BDCE-8B4FA1DB07FB}"/>
              </a:ext>
            </a:extLst>
          </p:cNvPr>
          <p:cNvSpPr txBox="1"/>
          <p:nvPr/>
        </p:nvSpPr>
        <p:spPr>
          <a:xfrm>
            <a:off x="475917" y="1125200"/>
            <a:ext cx="2388169" cy="2893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Бассейн-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Финская сауна с деревянными скамьями и каменной печью;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Душевые кабины с регулируемыми душевыми головками;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Бассейн с гидромассажем и подогревом воды;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Массажные столы;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Косметическое оборудование;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Терапевтические ванны (талассотерапия, фитотерапия, ароматерапия) с соответствующими ингредиентами.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61E17-A84A-4EAD-9799-D969E18BE78C}"/>
              </a:ext>
            </a:extLst>
          </p:cNvPr>
          <p:cNvSpPr txBox="1"/>
          <p:nvPr/>
        </p:nvSpPr>
        <p:spPr>
          <a:xfrm>
            <a:off x="3174678" y="876144"/>
            <a:ext cx="224487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Ресторан: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 зала;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 бара;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кухонное оборудование;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мебель.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429293-8D3B-4909-9465-EA310FFFB235}"/>
              </a:ext>
            </a:extLst>
          </p:cNvPr>
          <p:cNvSpPr txBox="1"/>
          <p:nvPr/>
        </p:nvSpPr>
        <p:spPr>
          <a:xfrm>
            <a:off x="3174678" y="1985313"/>
            <a:ext cx="2631926" cy="1046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Конференц-зал: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мультимедийное оборудование: проектор, экран, аудиосистема;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мебель для заседаний;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проводная и беспроводная связь.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5672B9-F746-4601-BE26-4825BD37071A}"/>
              </a:ext>
            </a:extLst>
          </p:cNvPr>
          <p:cNvSpPr txBox="1"/>
          <p:nvPr/>
        </p:nvSpPr>
        <p:spPr>
          <a:xfrm>
            <a:off x="3174678" y="3031753"/>
            <a:ext cx="2631926" cy="117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Прачечная: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промышленные стиральные и сушильные машины;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гладильное оборудование;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шкафы для хранения белья.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FE9903-F4C9-4FE6-9C3D-77230D13A0F9}"/>
              </a:ext>
            </a:extLst>
          </p:cNvPr>
          <p:cNvSpPr txBox="1"/>
          <p:nvPr/>
        </p:nvSpPr>
        <p:spPr>
          <a:xfrm>
            <a:off x="6117197" y="1125200"/>
            <a:ext cx="2710543" cy="20219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Спортивная зона: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54480" algn="l"/>
              </a:tabLs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кардиозона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велотренажеры, беговые дорожки, эллипсоиды; 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5448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грузоблочных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тренажеров: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мультистанции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пресс-, бицепс- и трицепс-машины; 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5448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стретчинг-зона: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фитболы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коврики, эспандеры; зона свободных весов: гантели, штанги, скамьи.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3041665-4B3F-40AA-9D47-84864CC468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48" y="3242518"/>
            <a:ext cx="1372465" cy="1351253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2B78359-B35D-4716-96F1-CC21865CB3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29" y="939247"/>
            <a:ext cx="965613" cy="949253"/>
          </a:xfrm>
          <a:prstGeom prst="rect">
            <a:avLst/>
          </a:prstGeom>
          <a:noFill/>
        </p:spPr>
      </p:pic>
      <p:pic>
        <p:nvPicPr>
          <p:cNvPr id="8198" name="Picture 6" descr="Разница между лексикой на тему «спорт и хобби» ‹ Инглекс">
            <a:extLst>
              <a:ext uri="{FF2B5EF4-FFF2-40B4-BE49-F238E27FC236}">
                <a16:creationId xmlns:a16="http://schemas.microsoft.com/office/drawing/2014/main" id="{B2460B56-9B51-46C3-B539-9B93FC9D0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41" y="3505200"/>
            <a:ext cx="1629967" cy="9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Бассейн внутри помещения - что важно знать? - COMPOSIT GROUP">
            <a:extLst>
              <a:ext uri="{FF2B5EF4-FFF2-40B4-BE49-F238E27FC236}">
                <a16:creationId xmlns:a16="http://schemas.microsoft.com/office/drawing/2014/main" id="{7D1BFBA7-8A00-4A07-B420-B2FC71AD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17" y="3987622"/>
            <a:ext cx="1831882" cy="9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2CBF267-7415-4D17-93E0-2738C61C6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0"/>
            <a:ext cx="3295650" cy="2409825"/>
          </a:xfrm>
          <a:prstGeom prst="rect">
            <a:avLst/>
          </a:prstGeom>
        </p:spPr>
      </p:pic>
      <p:sp>
        <p:nvSpPr>
          <p:cNvPr id="2545" name="Google Shape;2545;p71"/>
          <p:cNvSpPr txBox="1">
            <a:spLocks noGrp="1"/>
          </p:cNvSpPr>
          <p:nvPr>
            <p:ph type="ctrTitle" idx="15"/>
          </p:nvPr>
        </p:nvSpPr>
        <p:spPr>
          <a:xfrm>
            <a:off x="520669" y="250337"/>
            <a:ext cx="7717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Реклама</a:t>
            </a:r>
            <a:endParaRPr sz="3200" dirty="0"/>
          </a:p>
        </p:txBody>
      </p:sp>
      <p:sp>
        <p:nvSpPr>
          <p:cNvPr id="2553" name="Google Shape;2553;p71"/>
          <p:cNvSpPr/>
          <p:nvPr/>
        </p:nvSpPr>
        <p:spPr>
          <a:xfrm rot="3521228">
            <a:off x="411784" y="5316553"/>
            <a:ext cx="41736" cy="31310"/>
          </a:xfrm>
          <a:custGeom>
            <a:avLst/>
            <a:gdLst/>
            <a:ahLst/>
            <a:cxnLst/>
            <a:rect l="l" t="t" r="r" b="b"/>
            <a:pathLst>
              <a:path w="1321" h="991" extrusionOk="0">
                <a:moveTo>
                  <a:pt x="661" y="1"/>
                </a:moveTo>
                <a:cubicBezTo>
                  <a:pt x="1" y="1"/>
                  <a:pt x="1" y="991"/>
                  <a:pt x="661" y="991"/>
                </a:cubicBezTo>
                <a:cubicBezTo>
                  <a:pt x="1320" y="991"/>
                  <a:pt x="1320" y="1"/>
                  <a:pt x="6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71"/>
          <p:cNvSpPr/>
          <p:nvPr/>
        </p:nvSpPr>
        <p:spPr>
          <a:xfrm rot="7929530">
            <a:off x="7396486" y="4402597"/>
            <a:ext cx="2347091" cy="346456"/>
          </a:xfrm>
          <a:custGeom>
            <a:avLst/>
            <a:gdLst/>
            <a:ahLst/>
            <a:cxnLst/>
            <a:rect l="l" t="t" r="r" b="b"/>
            <a:pathLst>
              <a:path w="93882" h="13858" fill="none" extrusionOk="0">
                <a:moveTo>
                  <a:pt x="0" y="1"/>
                </a:moveTo>
                <a:cubicBezTo>
                  <a:pt x="6195" y="3667"/>
                  <a:pt x="11217" y="9678"/>
                  <a:pt x="18219" y="11401"/>
                </a:cubicBezTo>
                <a:cubicBezTo>
                  <a:pt x="27970" y="13857"/>
                  <a:pt x="37501" y="7186"/>
                  <a:pt x="47362" y="5243"/>
                </a:cubicBezTo>
                <a:cubicBezTo>
                  <a:pt x="54291" y="3886"/>
                  <a:pt x="61439" y="4876"/>
                  <a:pt x="67781" y="7992"/>
                </a:cubicBezTo>
                <a:cubicBezTo>
                  <a:pt x="71044" y="9642"/>
                  <a:pt x="74233" y="11878"/>
                  <a:pt x="77862" y="12061"/>
                </a:cubicBezTo>
                <a:cubicBezTo>
                  <a:pt x="83911" y="12318"/>
                  <a:pt x="88529" y="6892"/>
                  <a:pt x="93882" y="4106"/>
                </a:cubicBezTo>
              </a:path>
            </a:pathLst>
          </a:custGeom>
          <a:solidFill>
            <a:schemeClr val="accent1"/>
          </a:solidFill>
          <a:ln w="11925" cap="flat" cmpd="sng">
            <a:solidFill>
              <a:schemeClr val="accent1"/>
            </a:solidFill>
            <a:prstDash val="solid"/>
            <a:miter lim="3665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A32362-84C1-4353-8FD7-AFD5796B90F5}"/>
              </a:ext>
            </a:extLst>
          </p:cNvPr>
          <p:cNvSpPr txBox="1"/>
          <p:nvPr/>
        </p:nvSpPr>
        <p:spPr>
          <a:xfrm>
            <a:off x="971109" y="847418"/>
            <a:ext cx="6332144" cy="537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продвижения нашей гостиницы, привлечения новых гостей, повышения спроса и узнаваемости, а также создания личного бренда будет предложено: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5B207D-1256-425C-B84B-53BC6921AF49}"/>
              </a:ext>
            </a:extLst>
          </p:cNvPr>
          <p:cNvSpPr txBox="1"/>
          <p:nvPr/>
        </p:nvSpPr>
        <p:spPr>
          <a:xfrm>
            <a:off x="883620" y="1445452"/>
            <a:ext cx="52737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Продвижение через социальные сети: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Instagram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Facebook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TikTok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Telegram,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Поисковая оптимизация, создание веб-сайта (</a:t>
            </a:r>
            <a:r>
              <a:rPr lang="ru-RU" sz="1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seo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оптимизация веб-сайта для ключевых слов, связанных с отдыхом на природе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онтекстная реклама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размещение объявлений в поисковых системах и на сайтах-партнерах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1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нфлюенсер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-маркетинг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сотрудничество с блогерами и лидерами мнений в сфере путешествий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Печатная реклама: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размещение объявлений в тематических журналах и газетах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Партнерские программы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сотрудничество с туристическими агентствами и другими предприятиями индустрии гостеприимства. </a:t>
            </a:r>
            <a:endParaRPr lang="en-US" dirty="0"/>
          </a:p>
        </p:txBody>
      </p:sp>
      <p:pic>
        <p:nvPicPr>
          <p:cNvPr id="2068" name="Picture 20" descr="Иконка instagram - Png (пнг) картинки и иконки без фона">
            <a:extLst>
              <a:ext uri="{FF2B5EF4-FFF2-40B4-BE49-F238E27FC236}">
                <a16:creationId xmlns:a16="http://schemas.microsoft.com/office/drawing/2014/main" id="{5BD128E2-DE2D-4FF0-9703-6EDD8350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65" y="1489888"/>
            <a:ext cx="431061" cy="4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Значок вк (вконтакте) в png формате">
            <a:extLst>
              <a:ext uri="{FF2B5EF4-FFF2-40B4-BE49-F238E27FC236}">
                <a16:creationId xmlns:a16="http://schemas.microsoft.com/office/drawing/2014/main" id="{88EA4DE9-97E7-41DE-BB35-246C8FB3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18" y="1590900"/>
            <a:ext cx="441704" cy="4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Иконка Тик Ток без фона png">
            <a:extLst>
              <a:ext uri="{FF2B5EF4-FFF2-40B4-BE49-F238E27FC236}">
                <a16:creationId xmlns:a16="http://schemas.microsoft.com/office/drawing/2014/main" id="{0DAA0784-AFBE-4C6F-9477-A936A750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29" y="1445452"/>
            <a:ext cx="441705" cy="4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Чем веб-приложение отличается от сайта? - статья на itProger">
            <a:extLst>
              <a:ext uri="{FF2B5EF4-FFF2-40B4-BE49-F238E27FC236}">
                <a16:creationId xmlns:a16="http://schemas.microsoft.com/office/drawing/2014/main" id="{659FD0BB-1B1B-413C-A730-8AC3E861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83" y="1666303"/>
            <a:ext cx="1437797" cy="75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Всё о контекстной рекламе: для чего нужна, как работает и как настроить">
            <a:extLst>
              <a:ext uri="{FF2B5EF4-FFF2-40B4-BE49-F238E27FC236}">
                <a16:creationId xmlns:a16="http://schemas.microsoft.com/office/drawing/2014/main" id="{1DFB59E2-DEE0-4AA8-B1CB-66C947C2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91" y="2231630"/>
            <a:ext cx="1161388" cy="7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Что такое печатная реклама?">
            <a:extLst>
              <a:ext uri="{FF2B5EF4-FFF2-40B4-BE49-F238E27FC236}">
                <a16:creationId xmlns:a16="http://schemas.microsoft.com/office/drawing/2014/main" id="{AEAF23A5-E7A5-4424-A8CC-3A391E5F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45" y="3142439"/>
            <a:ext cx="1038222" cy="65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Блогеры для привлечения внешнего трафика на карточку товара.">
            <a:extLst>
              <a:ext uri="{FF2B5EF4-FFF2-40B4-BE49-F238E27FC236}">
                <a16:creationId xmlns:a16="http://schemas.microsoft.com/office/drawing/2014/main" id="{E2135C22-5050-4F55-864B-81C51DAD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48" y="2553798"/>
            <a:ext cx="1172331" cy="7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О компании - туристическое агентство Вокруг Света">
            <a:extLst>
              <a:ext uri="{FF2B5EF4-FFF2-40B4-BE49-F238E27FC236}">
                <a16:creationId xmlns:a16="http://schemas.microsoft.com/office/drawing/2014/main" id="{F7EBBFDB-E904-4CD1-A45D-EA5262C1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46" y="3587253"/>
            <a:ext cx="1787055" cy="7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74"/>
          <p:cNvSpPr txBox="1">
            <a:spLocks noGrp="1"/>
          </p:cNvSpPr>
          <p:nvPr>
            <p:ph type="ctrTitle"/>
          </p:nvPr>
        </p:nvSpPr>
        <p:spPr>
          <a:xfrm>
            <a:off x="-296725" y="110721"/>
            <a:ext cx="5940462" cy="11019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/>
            <a:r>
              <a:rPr lang="ru-RU" sz="3200" dirty="0">
                <a:solidFill>
                  <a:schemeClr val="tx2"/>
                </a:solidFill>
              </a:rPr>
              <a:t>Ценовая политика</a:t>
            </a:r>
            <a:endParaRPr sz="3200" dirty="0">
              <a:solidFill>
                <a:schemeClr val="tx2"/>
              </a:solidFill>
            </a:endParaRPr>
          </a:p>
        </p:txBody>
      </p:sp>
      <p:grpSp>
        <p:nvGrpSpPr>
          <p:cNvPr id="2604" name="Google Shape;2604;p74"/>
          <p:cNvGrpSpPr/>
          <p:nvPr/>
        </p:nvGrpSpPr>
        <p:grpSpPr>
          <a:xfrm>
            <a:off x="7649286" y="144900"/>
            <a:ext cx="1386501" cy="673098"/>
            <a:chOff x="7601793" y="297300"/>
            <a:chExt cx="1386501" cy="673098"/>
          </a:xfrm>
        </p:grpSpPr>
        <p:sp>
          <p:nvSpPr>
            <p:cNvPr id="2605" name="Google Shape;2605;p74"/>
            <p:cNvSpPr/>
            <p:nvPr/>
          </p:nvSpPr>
          <p:spPr>
            <a:xfrm rot="-2993311">
              <a:off x="8080661" y="436346"/>
              <a:ext cx="49012" cy="45865"/>
            </a:xfrm>
            <a:custGeom>
              <a:avLst/>
              <a:gdLst/>
              <a:ahLst/>
              <a:cxnLst/>
              <a:rect l="l" t="t" r="r" b="b"/>
              <a:pathLst>
                <a:path w="1137" h="1064" extrusionOk="0">
                  <a:moveTo>
                    <a:pt x="184" y="587"/>
                  </a:moveTo>
                  <a:cubicBezTo>
                    <a:pt x="184" y="672"/>
                    <a:pt x="200" y="750"/>
                    <a:pt x="230" y="816"/>
                  </a:cubicBezTo>
                  <a:lnTo>
                    <a:pt x="230" y="816"/>
                  </a:lnTo>
                  <a:lnTo>
                    <a:pt x="220" y="807"/>
                  </a:lnTo>
                  <a:lnTo>
                    <a:pt x="184" y="697"/>
                  </a:lnTo>
                  <a:lnTo>
                    <a:pt x="184" y="587"/>
                  </a:lnTo>
                  <a:close/>
                  <a:moveTo>
                    <a:pt x="880" y="807"/>
                  </a:moveTo>
                  <a:lnTo>
                    <a:pt x="807" y="917"/>
                  </a:lnTo>
                  <a:lnTo>
                    <a:pt x="784" y="924"/>
                  </a:lnTo>
                  <a:lnTo>
                    <a:pt x="784" y="924"/>
                  </a:lnTo>
                  <a:cubicBezTo>
                    <a:pt x="820" y="891"/>
                    <a:pt x="850" y="852"/>
                    <a:pt x="880" y="807"/>
                  </a:cubicBezTo>
                  <a:close/>
                  <a:moveTo>
                    <a:pt x="657" y="1004"/>
                  </a:moveTo>
                  <a:lnTo>
                    <a:pt x="624" y="1027"/>
                  </a:lnTo>
                  <a:lnTo>
                    <a:pt x="587" y="1027"/>
                  </a:lnTo>
                  <a:cubicBezTo>
                    <a:pt x="613" y="1020"/>
                    <a:pt x="636" y="1013"/>
                    <a:pt x="657" y="1004"/>
                  </a:cubicBezTo>
                  <a:close/>
                  <a:moveTo>
                    <a:pt x="587" y="0"/>
                  </a:moveTo>
                  <a:cubicBezTo>
                    <a:pt x="440" y="0"/>
                    <a:pt x="257" y="74"/>
                    <a:pt x="147" y="147"/>
                  </a:cubicBezTo>
                  <a:cubicBezTo>
                    <a:pt x="110" y="220"/>
                    <a:pt x="37" y="294"/>
                    <a:pt x="37" y="404"/>
                  </a:cubicBezTo>
                  <a:cubicBezTo>
                    <a:pt x="0" y="477"/>
                    <a:pt x="0" y="587"/>
                    <a:pt x="37" y="697"/>
                  </a:cubicBezTo>
                  <a:cubicBezTo>
                    <a:pt x="37" y="807"/>
                    <a:pt x="110" y="917"/>
                    <a:pt x="220" y="953"/>
                  </a:cubicBezTo>
                  <a:cubicBezTo>
                    <a:pt x="293" y="1002"/>
                    <a:pt x="381" y="1034"/>
                    <a:pt x="464" y="1040"/>
                  </a:cubicBezTo>
                  <a:lnTo>
                    <a:pt x="464" y="1040"/>
                  </a:lnTo>
                  <a:cubicBezTo>
                    <a:pt x="491" y="1050"/>
                    <a:pt x="520" y="1058"/>
                    <a:pt x="550" y="1063"/>
                  </a:cubicBezTo>
                  <a:cubicBezTo>
                    <a:pt x="660" y="1063"/>
                    <a:pt x="770" y="1063"/>
                    <a:pt x="844" y="990"/>
                  </a:cubicBezTo>
                  <a:cubicBezTo>
                    <a:pt x="953" y="953"/>
                    <a:pt x="1027" y="843"/>
                    <a:pt x="1063" y="733"/>
                  </a:cubicBezTo>
                  <a:lnTo>
                    <a:pt x="1137" y="660"/>
                  </a:lnTo>
                  <a:cubicBezTo>
                    <a:pt x="1137" y="587"/>
                    <a:pt x="1137" y="477"/>
                    <a:pt x="1137" y="404"/>
                  </a:cubicBezTo>
                  <a:cubicBezTo>
                    <a:pt x="1100" y="294"/>
                    <a:pt x="1063" y="220"/>
                    <a:pt x="990" y="184"/>
                  </a:cubicBezTo>
                  <a:cubicBezTo>
                    <a:pt x="880" y="74"/>
                    <a:pt x="734" y="0"/>
                    <a:pt x="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4"/>
            <p:cNvSpPr/>
            <p:nvPr/>
          </p:nvSpPr>
          <p:spPr>
            <a:xfrm rot="-2993311">
              <a:off x="7976532" y="448853"/>
              <a:ext cx="39529" cy="31640"/>
            </a:xfrm>
            <a:custGeom>
              <a:avLst/>
              <a:gdLst/>
              <a:ahLst/>
              <a:cxnLst/>
              <a:rect l="l" t="t" r="r" b="b"/>
              <a:pathLst>
                <a:path w="917" h="734" extrusionOk="0">
                  <a:moveTo>
                    <a:pt x="477" y="0"/>
                  </a:moveTo>
                  <a:cubicBezTo>
                    <a:pt x="0" y="37"/>
                    <a:pt x="0" y="697"/>
                    <a:pt x="477" y="733"/>
                  </a:cubicBezTo>
                  <a:cubicBezTo>
                    <a:pt x="917" y="697"/>
                    <a:pt x="917" y="37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4"/>
            <p:cNvSpPr/>
            <p:nvPr/>
          </p:nvSpPr>
          <p:spPr>
            <a:xfrm rot="-2993311">
              <a:off x="7972124" y="306830"/>
              <a:ext cx="41124" cy="34830"/>
            </a:xfrm>
            <a:custGeom>
              <a:avLst/>
              <a:gdLst/>
              <a:ahLst/>
              <a:cxnLst/>
              <a:rect l="l" t="t" r="r" b="b"/>
              <a:pathLst>
                <a:path w="954" h="808" extrusionOk="0">
                  <a:moveTo>
                    <a:pt x="477" y="1"/>
                  </a:moveTo>
                  <a:cubicBezTo>
                    <a:pt x="1" y="74"/>
                    <a:pt x="1" y="734"/>
                    <a:pt x="477" y="807"/>
                  </a:cubicBezTo>
                  <a:cubicBezTo>
                    <a:pt x="954" y="734"/>
                    <a:pt x="954" y="7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4"/>
            <p:cNvSpPr/>
            <p:nvPr/>
          </p:nvSpPr>
          <p:spPr>
            <a:xfrm rot="-2993311">
              <a:off x="7777367" y="418479"/>
              <a:ext cx="36382" cy="26898"/>
            </a:xfrm>
            <a:custGeom>
              <a:avLst/>
              <a:gdLst/>
              <a:ahLst/>
              <a:cxnLst/>
              <a:rect l="l" t="t" r="r" b="b"/>
              <a:pathLst>
                <a:path w="844" h="624" extrusionOk="0">
                  <a:moveTo>
                    <a:pt x="441" y="0"/>
                  </a:moveTo>
                  <a:cubicBezTo>
                    <a:pt x="1" y="0"/>
                    <a:pt x="1" y="623"/>
                    <a:pt x="441" y="623"/>
                  </a:cubicBezTo>
                  <a:cubicBezTo>
                    <a:pt x="844" y="623"/>
                    <a:pt x="844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4"/>
            <p:cNvSpPr/>
            <p:nvPr/>
          </p:nvSpPr>
          <p:spPr>
            <a:xfrm rot="-2993311">
              <a:off x="7607674" y="367309"/>
              <a:ext cx="55349" cy="41124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624" y="1"/>
                  </a:moveTo>
                  <a:cubicBezTo>
                    <a:pt x="1" y="1"/>
                    <a:pt x="1" y="954"/>
                    <a:pt x="624" y="954"/>
                  </a:cubicBezTo>
                  <a:cubicBezTo>
                    <a:pt x="1284" y="954"/>
                    <a:pt x="1284" y="1"/>
                    <a:pt x="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4"/>
            <p:cNvSpPr/>
            <p:nvPr/>
          </p:nvSpPr>
          <p:spPr>
            <a:xfrm rot="-2993311">
              <a:off x="8312365" y="488123"/>
              <a:ext cx="50607" cy="42719"/>
            </a:xfrm>
            <a:custGeom>
              <a:avLst/>
              <a:gdLst/>
              <a:ahLst/>
              <a:cxnLst/>
              <a:rect l="l" t="t" r="r" b="b"/>
              <a:pathLst>
                <a:path w="1174" h="991" extrusionOk="0">
                  <a:moveTo>
                    <a:pt x="587" y="0"/>
                  </a:moveTo>
                  <a:cubicBezTo>
                    <a:pt x="0" y="74"/>
                    <a:pt x="0" y="954"/>
                    <a:pt x="587" y="990"/>
                  </a:cubicBezTo>
                  <a:cubicBezTo>
                    <a:pt x="1173" y="954"/>
                    <a:pt x="1173" y="74"/>
                    <a:pt x="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4"/>
            <p:cNvSpPr/>
            <p:nvPr/>
          </p:nvSpPr>
          <p:spPr>
            <a:xfrm rot="-2993311">
              <a:off x="8265479" y="706809"/>
              <a:ext cx="53754" cy="53797"/>
            </a:xfrm>
            <a:custGeom>
              <a:avLst/>
              <a:gdLst/>
              <a:ahLst/>
              <a:cxnLst/>
              <a:rect l="l" t="t" r="r" b="b"/>
              <a:pathLst>
                <a:path w="1247" h="1248" extrusionOk="0">
                  <a:moveTo>
                    <a:pt x="587" y="1"/>
                  </a:moveTo>
                  <a:cubicBezTo>
                    <a:pt x="477" y="38"/>
                    <a:pt x="403" y="74"/>
                    <a:pt x="330" y="148"/>
                  </a:cubicBezTo>
                  <a:cubicBezTo>
                    <a:pt x="293" y="184"/>
                    <a:pt x="257" y="221"/>
                    <a:pt x="220" y="257"/>
                  </a:cubicBezTo>
                  <a:cubicBezTo>
                    <a:pt x="183" y="294"/>
                    <a:pt x="110" y="367"/>
                    <a:pt x="110" y="404"/>
                  </a:cubicBezTo>
                  <a:cubicBezTo>
                    <a:pt x="55" y="477"/>
                    <a:pt x="28" y="551"/>
                    <a:pt x="19" y="624"/>
                  </a:cubicBezTo>
                  <a:lnTo>
                    <a:pt x="19" y="624"/>
                  </a:lnTo>
                  <a:lnTo>
                    <a:pt x="0" y="661"/>
                  </a:lnTo>
                  <a:cubicBezTo>
                    <a:pt x="0" y="697"/>
                    <a:pt x="0" y="771"/>
                    <a:pt x="0" y="844"/>
                  </a:cubicBezTo>
                  <a:cubicBezTo>
                    <a:pt x="0" y="917"/>
                    <a:pt x="74" y="1027"/>
                    <a:pt x="147" y="1101"/>
                  </a:cubicBezTo>
                  <a:cubicBezTo>
                    <a:pt x="183" y="1174"/>
                    <a:pt x="257" y="1211"/>
                    <a:pt x="330" y="1247"/>
                  </a:cubicBezTo>
                  <a:cubicBezTo>
                    <a:pt x="440" y="1247"/>
                    <a:pt x="530" y="1247"/>
                    <a:pt x="614" y="1216"/>
                  </a:cubicBezTo>
                  <a:lnTo>
                    <a:pt x="614" y="1216"/>
                  </a:lnTo>
                  <a:cubicBezTo>
                    <a:pt x="685" y="1203"/>
                    <a:pt x="751" y="1175"/>
                    <a:pt x="807" y="1137"/>
                  </a:cubicBezTo>
                  <a:cubicBezTo>
                    <a:pt x="880" y="1101"/>
                    <a:pt x="917" y="1064"/>
                    <a:pt x="990" y="1027"/>
                  </a:cubicBezTo>
                  <a:cubicBezTo>
                    <a:pt x="1027" y="991"/>
                    <a:pt x="1063" y="954"/>
                    <a:pt x="1100" y="917"/>
                  </a:cubicBezTo>
                  <a:cubicBezTo>
                    <a:pt x="1173" y="807"/>
                    <a:pt x="1247" y="661"/>
                    <a:pt x="1247" y="551"/>
                  </a:cubicBezTo>
                  <a:cubicBezTo>
                    <a:pt x="1247" y="221"/>
                    <a:pt x="990" y="1"/>
                    <a:pt x="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4"/>
            <p:cNvSpPr/>
            <p:nvPr/>
          </p:nvSpPr>
          <p:spPr>
            <a:xfrm rot="-2993311">
              <a:off x="8458056" y="622411"/>
              <a:ext cx="52159" cy="39529"/>
            </a:xfrm>
            <a:custGeom>
              <a:avLst/>
              <a:gdLst/>
              <a:ahLst/>
              <a:cxnLst/>
              <a:rect l="l" t="t" r="r" b="b"/>
              <a:pathLst>
                <a:path w="1210" h="917" extrusionOk="0">
                  <a:moveTo>
                    <a:pt x="513" y="0"/>
                  </a:moveTo>
                  <a:cubicBezTo>
                    <a:pt x="367" y="0"/>
                    <a:pt x="257" y="74"/>
                    <a:pt x="183" y="147"/>
                  </a:cubicBezTo>
                  <a:cubicBezTo>
                    <a:pt x="0" y="330"/>
                    <a:pt x="0" y="624"/>
                    <a:pt x="183" y="770"/>
                  </a:cubicBezTo>
                  <a:cubicBezTo>
                    <a:pt x="257" y="880"/>
                    <a:pt x="367" y="917"/>
                    <a:pt x="513" y="917"/>
                  </a:cubicBezTo>
                  <a:lnTo>
                    <a:pt x="770" y="880"/>
                  </a:lnTo>
                  <a:cubicBezTo>
                    <a:pt x="880" y="880"/>
                    <a:pt x="990" y="843"/>
                    <a:pt x="1063" y="770"/>
                  </a:cubicBezTo>
                  <a:cubicBezTo>
                    <a:pt x="1137" y="697"/>
                    <a:pt x="1173" y="587"/>
                    <a:pt x="1210" y="477"/>
                  </a:cubicBezTo>
                  <a:cubicBezTo>
                    <a:pt x="1173" y="367"/>
                    <a:pt x="1137" y="257"/>
                    <a:pt x="1063" y="184"/>
                  </a:cubicBezTo>
                  <a:lnTo>
                    <a:pt x="990" y="110"/>
                  </a:lnTo>
                  <a:cubicBezTo>
                    <a:pt x="917" y="74"/>
                    <a:pt x="843" y="37"/>
                    <a:pt x="770" y="37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4"/>
            <p:cNvSpPr/>
            <p:nvPr/>
          </p:nvSpPr>
          <p:spPr>
            <a:xfrm rot="-2993311">
              <a:off x="8462073" y="828558"/>
              <a:ext cx="58495" cy="44313"/>
            </a:xfrm>
            <a:custGeom>
              <a:avLst/>
              <a:gdLst/>
              <a:ahLst/>
              <a:cxnLst/>
              <a:rect l="l" t="t" r="r" b="b"/>
              <a:pathLst>
                <a:path w="1357" h="1028" extrusionOk="0">
                  <a:moveTo>
                    <a:pt x="660" y="1"/>
                  </a:moveTo>
                  <a:cubicBezTo>
                    <a:pt x="0" y="1"/>
                    <a:pt x="0" y="1027"/>
                    <a:pt x="660" y="1027"/>
                  </a:cubicBezTo>
                  <a:cubicBezTo>
                    <a:pt x="1357" y="1027"/>
                    <a:pt x="1357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4"/>
            <p:cNvSpPr/>
            <p:nvPr/>
          </p:nvSpPr>
          <p:spPr>
            <a:xfrm rot="-2993311">
              <a:off x="8599926" y="792949"/>
              <a:ext cx="56901" cy="42719"/>
            </a:xfrm>
            <a:custGeom>
              <a:avLst/>
              <a:gdLst/>
              <a:ahLst/>
              <a:cxnLst/>
              <a:rect l="l" t="t" r="r" b="b"/>
              <a:pathLst>
                <a:path w="1320" h="991" extrusionOk="0">
                  <a:moveTo>
                    <a:pt x="660" y="1"/>
                  </a:moveTo>
                  <a:cubicBezTo>
                    <a:pt x="0" y="1"/>
                    <a:pt x="0" y="991"/>
                    <a:pt x="660" y="991"/>
                  </a:cubicBezTo>
                  <a:cubicBezTo>
                    <a:pt x="1320" y="991"/>
                    <a:pt x="1320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4"/>
            <p:cNvSpPr/>
            <p:nvPr/>
          </p:nvSpPr>
          <p:spPr>
            <a:xfrm rot="-2993311">
              <a:off x="8721613" y="848605"/>
              <a:ext cx="34787" cy="26898"/>
            </a:xfrm>
            <a:custGeom>
              <a:avLst/>
              <a:gdLst/>
              <a:ahLst/>
              <a:cxnLst/>
              <a:rect l="l" t="t" r="r" b="b"/>
              <a:pathLst>
                <a:path w="807" h="624" extrusionOk="0">
                  <a:moveTo>
                    <a:pt x="403" y="0"/>
                  </a:moveTo>
                  <a:cubicBezTo>
                    <a:pt x="0" y="0"/>
                    <a:pt x="0" y="623"/>
                    <a:pt x="403" y="623"/>
                  </a:cubicBezTo>
                  <a:cubicBezTo>
                    <a:pt x="807" y="623"/>
                    <a:pt x="807" y="0"/>
                    <a:pt x="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4"/>
            <p:cNvSpPr/>
            <p:nvPr/>
          </p:nvSpPr>
          <p:spPr>
            <a:xfrm rot="-2993311">
              <a:off x="8939261" y="924152"/>
              <a:ext cx="42719" cy="36382"/>
            </a:xfrm>
            <a:custGeom>
              <a:avLst/>
              <a:gdLst/>
              <a:ahLst/>
              <a:cxnLst/>
              <a:rect l="l" t="t" r="r" b="b"/>
              <a:pathLst>
                <a:path w="991" h="844" extrusionOk="0">
                  <a:moveTo>
                    <a:pt x="477" y="0"/>
                  </a:moveTo>
                  <a:cubicBezTo>
                    <a:pt x="0" y="74"/>
                    <a:pt x="0" y="770"/>
                    <a:pt x="477" y="843"/>
                  </a:cubicBezTo>
                  <a:cubicBezTo>
                    <a:pt x="990" y="770"/>
                    <a:pt x="990" y="74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820B16C-D85C-487F-B1A7-B6E0A4DF8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2235"/>
              </p:ext>
            </p:extLst>
          </p:nvPr>
        </p:nvGraphicFramePr>
        <p:xfrm>
          <a:off x="894343" y="1096397"/>
          <a:ext cx="2985273" cy="3283281"/>
        </p:xfrm>
        <a:graphic>
          <a:graphicData uri="http://schemas.openxmlformats.org/drawingml/2006/table">
            <a:tbl>
              <a:tblPr firstRow="1" firstCol="1" bandRow="1">
                <a:tableStyleId>{DAD93907-0379-46D3-803E-957DE0BC1784}</a:tableStyleId>
              </a:tblPr>
              <a:tblGrid>
                <a:gridCol w="1645806">
                  <a:extLst>
                    <a:ext uri="{9D8B030D-6E8A-4147-A177-3AD203B41FA5}">
                      <a16:colId xmlns:a16="http://schemas.microsoft.com/office/drawing/2014/main" val="1490018112"/>
                    </a:ext>
                  </a:extLst>
                </a:gridCol>
                <a:gridCol w="1339467">
                  <a:extLst>
                    <a:ext uri="{9D8B030D-6E8A-4147-A177-3AD203B41FA5}">
                      <a16:colId xmlns:a16="http://schemas.microsoft.com/office/drawing/2014/main" val="1833813163"/>
                    </a:ext>
                  </a:extLst>
                </a:gridCol>
              </a:tblGrid>
              <a:tr h="178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Услуга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Тариф, у.е.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411059"/>
                  </a:ext>
                </a:extLst>
              </a:tr>
              <a:tr h="369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Домик категории double 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en-US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/сутки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31044"/>
                  </a:ext>
                </a:extLst>
              </a:tr>
              <a:tr h="56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Домик категории single 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/ сутки</a:t>
                      </a:r>
                      <a:endParaRPr lang="x-non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859165"/>
                  </a:ext>
                </a:extLst>
              </a:tr>
              <a:tr h="56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Домик категории twin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en-US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сутки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93248"/>
                  </a:ext>
                </a:extLst>
              </a:tr>
              <a:tr h="56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Гостиничный номер double </a:t>
                      </a:r>
                      <a:r>
                        <a:rPr lang="en-US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room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/ сутки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76139"/>
                  </a:ext>
                </a:extLst>
              </a:tr>
              <a:tr h="178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Сауна 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531369"/>
                  </a:ext>
                </a:extLst>
              </a:tr>
              <a:tr h="369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Гидромассажный бассейн 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661046"/>
                  </a:ext>
                </a:extLst>
              </a:tr>
              <a:tr h="369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массаж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03240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7D7FF4B-8654-4B9B-9B88-352CF815E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1250319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10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83399E6-0C63-4E94-AABC-6080551D3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10589"/>
              </p:ext>
            </p:extLst>
          </p:nvPr>
        </p:nvGraphicFramePr>
        <p:xfrm>
          <a:off x="5151669" y="543422"/>
          <a:ext cx="3180809" cy="4134490"/>
        </p:xfrm>
        <a:graphic>
          <a:graphicData uri="http://schemas.openxmlformats.org/drawingml/2006/table">
            <a:tbl>
              <a:tblPr firstRow="1" firstCol="1" bandRow="1">
                <a:tableStyleId>{DAD93907-0379-46D3-803E-957DE0BC1784}</a:tableStyleId>
              </a:tblPr>
              <a:tblGrid>
                <a:gridCol w="1589428">
                  <a:extLst>
                    <a:ext uri="{9D8B030D-6E8A-4147-A177-3AD203B41FA5}">
                      <a16:colId xmlns:a16="http://schemas.microsoft.com/office/drawing/2014/main" val="840460097"/>
                    </a:ext>
                  </a:extLst>
                </a:gridCol>
                <a:gridCol w="1591381">
                  <a:extLst>
                    <a:ext uri="{9D8B030D-6E8A-4147-A177-3AD203B41FA5}">
                      <a16:colId xmlns:a16="http://schemas.microsoft.com/office/drawing/2014/main" val="3017348613"/>
                    </a:ext>
                  </a:extLst>
                </a:gridCol>
              </a:tblGrid>
              <a:tr h="122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Тайский массаж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en-US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971908"/>
                  </a:ext>
                </a:extLst>
              </a:tr>
              <a:tr h="252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Косметические процедуры 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en-US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768748"/>
                  </a:ext>
                </a:extLst>
              </a:tr>
              <a:tr h="38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Талассотерапия, фитотерапия, ароматерапия 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en-US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37584"/>
                  </a:ext>
                </a:extLst>
              </a:tr>
              <a:tr h="122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Спортивная зона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en-US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8886"/>
                  </a:ext>
                </a:extLst>
              </a:tr>
              <a:tr h="122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x-none" sz="13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Парковка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en-US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сутки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954371"/>
                  </a:ext>
                </a:extLst>
              </a:tr>
              <a:tr h="252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x-none" sz="13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Размещение с домашними животными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en-US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/</a:t>
                      </a: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сутки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06712"/>
                  </a:ext>
                </a:extLst>
              </a:tr>
              <a:tr h="122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Дополнительная кровать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04475"/>
                  </a:ext>
                </a:extLst>
              </a:tr>
              <a:tr h="122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Сувениры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 до 5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85303"/>
                  </a:ext>
                </a:extLst>
              </a:tr>
              <a:tr h="122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Экскурсия по Минску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20 до 25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04298"/>
                  </a:ext>
                </a:extLst>
              </a:tr>
              <a:tr h="252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Экскурсия по другим достопримечательностям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54480" algn="l"/>
                        </a:tabLst>
                      </a:pPr>
                      <a:r>
                        <a:rPr lang="ru-RU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23 до 27</a:t>
                      </a:r>
                      <a:endParaRPr lang="x-non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2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83"/>
          <p:cNvSpPr txBox="1">
            <a:spLocks noGrp="1"/>
          </p:cNvSpPr>
          <p:nvPr>
            <p:ph type="ctrTitle"/>
          </p:nvPr>
        </p:nvSpPr>
        <p:spPr>
          <a:xfrm>
            <a:off x="-136557" y="238946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200" dirty="0"/>
              <a:t>Показатели эффективности</a:t>
            </a:r>
            <a:endParaRPr sz="32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CA2B20A-C3F6-487A-9944-685F08641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02228"/>
              </p:ext>
            </p:extLst>
          </p:nvPr>
        </p:nvGraphicFramePr>
        <p:xfrm>
          <a:off x="105559" y="939466"/>
          <a:ext cx="5685641" cy="3483260"/>
        </p:xfrm>
        <a:graphic>
          <a:graphicData uri="http://schemas.openxmlformats.org/drawingml/2006/table">
            <a:tbl>
              <a:tblPr firstRow="1" firstCol="1" bandRow="1">
                <a:tableStyleId>{DAD93907-0379-46D3-803E-957DE0BC1784}</a:tableStyleId>
              </a:tblPr>
              <a:tblGrid>
                <a:gridCol w="2928213">
                  <a:extLst>
                    <a:ext uri="{9D8B030D-6E8A-4147-A177-3AD203B41FA5}">
                      <a16:colId xmlns:a16="http://schemas.microsoft.com/office/drawing/2014/main" val="2038948592"/>
                    </a:ext>
                  </a:extLst>
                </a:gridCol>
                <a:gridCol w="2757428">
                  <a:extLst>
                    <a:ext uri="{9D8B030D-6E8A-4147-A177-3AD203B41FA5}">
                      <a16:colId xmlns:a16="http://schemas.microsoft.com/office/drawing/2014/main" val="2911665726"/>
                    </a:ext>
                  </a:extLst>
                </a:gridCol>
              </a:tblGrid>
              <a:tr h="18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17535"/>
                  </a:ext>
                </a:extLst>
              </a:tr>
              <a:tr h="18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NPV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11549.41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057"/>
                  </a:ext>
                </a:extLst>
              </a:tr>
              <a:tr h="18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46 %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07044"/>
                  </a:ext>
                </a:extLst>
              </a:tr>
              <a:tr h="18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69758"/>
                  </a:ext>
                </a:extLst>
              </a:tr>
              <a:tr h="18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ROI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,96 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676071"/>
                  </a:ext>
                </a:extLst>
              </a:tr>
              <a:tr h="18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окупаемости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месяцев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48790"/>
                  </a:ext>
                </a:extLst>
              </a:tr>
              <a:tr h="1659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Величина поступлений: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0-й год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1-й год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2-й год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3-й год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-5620000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2553685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4478904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5424696</a:t>
                      </a:r>
                      <a:endParaRPr lang="x-non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754388"/>
                  </a:ext>
                </a:extLst>
              </a:tr>
              <a:tr h="54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Начальные инвестиции</a:t>
                      </a:r>
                      <a:endParaRPr lang="x-non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5 620 000 у.е.</a:t>
                      </a:r>
                      <a:endParaRPr lang="x-non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1359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B28ACF2-6EAA-4255-B220-E7F102F52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18617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6A1135-ADBB-427E-A91B-29A4689FA004}"/>
              </a:ext>
            </a:extLst>
          </p:cNvPr>
          <p:cNvSpPr txBox="1"/>
          <p:nvPr/>
        </p:nvSpPr>
        <p:spPr>
          <a:xfrm>
            <a:off x="5931962" y="1396561"/>
            <a:ext cx="3106479" cy="235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целом, представленные данные указывают на то, что парк-отель будет функционировать с высокой эффективностью, обеспечивая устойчивый рост и развитие, что делает его привлекательным выбором для инвесторов, ищущих надежные и прибыльные проекты.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93158-9E4A-42EB-95BE-3A84F2B66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073" y="3215439"/>
            <a:ext cx="4895850" cy="647700"/>
          </a:xfrm>
          <a:prstGeom prst="rect">
            <a:avLst/>
          </a:prstGeom>
        </p:spPr>
      </p:pic>
      <p:sp>
        <p:nvSpPr>
          <p:cNvPr id="4209" name="Google Shape;4209;p128"/>
          <p:cNvSpPr txBox="1">
            <a:spLocks noGrp="1"/>
          </p:cNvSpPr>
          <p:nvPr>
            <p:ph type="title"/>
          </p:nvPr>
        </p:nvSpPr>
        <p:spPr>
          <a:xfrm>
            <a:off x="768913" y="1714007"/>
            <a:ext cx="7775350" cy="2015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Спасибо за внимание!</a:t>
            </a:r>
            <a:endParaRPr dirty="0"/>
          </a:p>
        </p:txBody>
      </p:sp>
      <p:sp>
        <p:nvSpPr>
          <p:cNvPr id="26" name="Google Shape;2525;p69">
            <a:extLst>
              <a:ext uri="{FF2B5EF4-FFF2-40B4-BE49-F238E27FC236}">
                <a16:creationId xmlns:a16="http://schemas.microsoft.com/office/drawing/2014/main" id="{96F72EFC-2124-4196-820D-D146F22AB4E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31788" y="2758491"/>
            <a:ext cx="3858697" cy="624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err="1"/>
              <a:t>Липницкая</a:t>
            </a:r>
            <a:r>
              <a:rPr lang="ru-RU" dirty="0"/>
              <a:t> Ярослава Рустамовна,</a:t>
            </a:r>
            <a:endParaRPr lang="ru-BY" dirty="0"/>
          </a:p>
          <a:p>
            <a:r>
              <a:rPr lang="ru-RU" dirty="0"/>
              <a:t>Коваленко Яна Андреевна</a:t>
            </a:r>
            <a:endParaRPr lang="ru-RU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70"/>
          <p:cNvSpPr txBox="1">
            <a:spLocks noGrp="1"/>
          </p:cNvSpPr>
          <p:nvPr>
            <p:ph type="title"/>
          </p:nvPr>
        </p:nvSpPr>
        <p:spPr>
          <a:xfrm>
            <a:off x="712350" y="172758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Актуальность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D1DF0-3339-416F-B754-B90322DE07B5}"/>
              </a:ext>
            </a:extLst>
          </p:cNvPr>
          <p:cNvSpPr txBox="1"/>
          <p:nvPr/>
        </p:nvSpPr>
        <p:spPr>
          <a:xfrm>
            <a:off x="469606" y="849844"/>
            <a:ext cx="5475766" cy="2550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условия жизни в мегаполисе характеризуются высоким уровнем стресса, загазованности, неорганичным питанием (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fast-food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т.п., что приводит к истощению организма человека (как энергетически, так и физически).  Поэтому создание экологичного парк-отеля в зеленой зоне Минской области является актуальной и интересной задачей, решение которой способствует увеличению въездного туристического потока, стимулированию внутреннего туризма и усилению конкурентоспособности Беларуси на международном и внутреннем туристическом рынке, что и обуславливает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темы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Леса">
            <a:extLst>
              <a:ext uri="{FF2B5EF4-FFF2-40B4-BE49-F238E27FC236}">
                <a16:creationId xmlns:a16="http://schemas.microsoft.com/office/drawing/2014/main" id="{F4E63A6B-5CF8-4FD0-81D9-FA705E412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41" y="3695909"/>
            <a:ext cx="1931581" cy="108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Обои дорожка, лес, осень, забор картинки на рабочий стол, раздел пейзажи -  скачать">
            <a:extLst>
              <a:ext uri="{FF2B5EF4-FFF2-40B4-BE49-F238E27FC236}">
                <a16:creationId xmlns:a16="http://schemas.microsoft.com/office/drawing/2014/main" id="{BE3960DE-99CB-4957-BFB7-80ADFC5D7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86" y="3504353"/>
            <a:ext cx="1997789" cy="12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Зачем нужен отдых на природе?">
            <a:extLst>
              <a:ext uri="{FF2B5EF4-FFF2-40B4-BE49-F238E27FC236}">
                <a16:creationId xmlns:a16="http://schemas.microsoft.com/office/drawing/2014/main" id="{A83AB36F-7BEA-4475-BEAA-0E25AA2E4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52" y="3009732"/>
            <a:ext cx="1885312" cy="12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10 советов, как бороться со стрессом | Добрадiя">
            <a:extLst>
              <a:ext uri="{FF2B5EF4-FFF2-40B4-BE49-F238E27FC236}">
                <a16:creationId xmlns:a16="http://schemas.microsoft.com/office/drawing/2014/main" id="{83BE8A9B-1C1D-4FE6-BF39-30160A227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r="12126"/>
          <a:stretch/>
        </p:blipFill>
        <p:spPr bwMode="auto">
          <a:xfrm>
            <a:off x="6492949" y="1356981"/>
            <a:ext cx="1938701" cy="13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72"/>
          <p:cNvSpPr txBox="1">
            <a:spLocks noGrp="1"/>
          </p:cNvSpPr>
          <p:nvPr>
            <p:ph type="ctrTitle" idx="15"/>
          </p:nvPr>
        </p:nvSpPr>
        <p:spPr>
          <a:xfrm>
            <a:off x="713250" y="363278"/>
            <a:ext cx="7717500" cy="69289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Цель проекта -</a:t>
            </a:r>
            <a:endParaRPr sz="3200" dirty="0"/>
          </a:p>
        </p:txBody>
      </p:sp>
      <p:sp>
        <p:nvSpPr>
          <p:cNvPr id="2578" name="Google Shape;2578;p72"/>
          <p:cNvSpPr/>
          <p:nvPr/>
        </p:nvSpPr>
        <p:spPr>
          <a:xfrm rot="3521228">
            <a:off x="411784" y="5316553"/>
            <a:ext cx="41736" cy="31310"/>
          </a:xfrm>
          <a:custGeom>
            <a:avLst/>
            <a:gdLst/>
            <a:ahLst/>
            <a:cxnLst/>
            <a:rect l="l" t="t" r="r" b="b"/>
            <a:pathLst>
              <a:path w="1321" h="991" extrusionOk="0">
                <a:moveTo>
                  <a:pt x="661" y="1"/>
                </a:moveTo>
                <a:cubicBezTo>
                  <a:pt x="1" y="1"/>
                  <a:pt x="1" y="991"/>
                  <a:pt x="661" y="991"/>
                </a:cubicBezTo>
                <a:cubicBezTo>
                  <a:pt x="1320" y="991"/>
                  <a:pt x="1320" y="1"/>
                  <a:pt x="6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888F5-BC51-488B-867C-F3A11983D05D}"/>
              </a:ext>
            </a:extLst>
          </p:cNvPr>
          <p:cNvSpPr txBox="1"/>
          <p:nvPr/>
        </p:nvSpPr>
        <p:spPr>
          <a:xfrm>
            <a:off x="713250" y="991998"/>
            <a:ext cx="6728638" cy="2801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парк-отеля в Минской области, который включает строительство основного корпуса, СПА-центра, а также домиков-иглу, оборудованных всеми удобствами и дополнительными услугами, среди чистой природы. 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этой цели были решены следующие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изучены состояние и особенности гостиничного бизнеса в Беларуси;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 анализ рынка, конкурентов и потенциальных клиентов;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выбрано оптимальное место, форма собственности и налоговый режим для парк-отеля;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разработаны концепция, дизайн и планировка парк-отеля;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рассчитаны экономические показатели эффективности проекта.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CBD526-FC0C-49BB-8058-7CA26DA4D3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54" y="3249134"/>
            <a:ext cx="1580706" cy="1531088"/>
          </a:xfrm>
          <a:prstGeom prst="rect">
            <a:avLst/>
          </a:prstGeom>
          <a:noFill/>
        </p:spPr>
      </p:pic>
      <p:pic>
        <p:nvPicPr>
          <p:cNvPr id="2050" name="Picture 2" descr="День лесного хозяйства: пять фактов о лесах Беларуси и работниках  Минлесхоза | tochka.by">
            <a:extLst>
              <a:ext uri="{FF2B5EF4-FFF2-40B4-BE49-F238E27FC236}">
                <a16:creationId xmlns:a16="http://schemas.microsoft.com/office/drawing/2014/main" id="{E465029A-AB1C-4438-B447-017B39FA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28" y="3814809"/>
            <a:ext cx="1550458" cy="10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зеро Красное | Планета Беларусь">
            <a:extLst>
              <a:ext uri="{FF2B5EF4-FFF2-40B4-BE49-F238E27FC236}">
                <a16:creationId xmlns:a16="http://schemas.microsoft.com/office/drawing/2014/main" id="{F1853B76-F9C7-4AF3-BA0E-234DC60D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88" y="1742487"/>
            <a:ext cx="1365177" cy="136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3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70"/>
          <p:cNvSpPr txBox="1">
            <a:spLocks noGrp="1"/>
          </p:cNvSpPr>
          <p:nvPr>
            <p:ph type="title"/>
          </p:nvPr>
        </p:nvSpPr>
        <p:spPr>
          <a:xfrm>
            <a:off x="712350" y="172758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Анализ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D1DF0-3339-416F-B754-B90322DE07B5}"/>
              </a:ext>
            </a:extLst>
          </p:cNvPr>
          <p:cNvSpPr txBox="1"/>
          <p:nvPr/>
        </p:nvSpPr>
        <p:spPr>
          <a:xfrm>
            <a:off x="381344" y="949538"/>
            <a:ext cx="5475766" cy="81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2022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году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наблюдался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рост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въездного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туризма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36,5%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сравнению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предыдущим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годом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хотя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показатели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еще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оставались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58,6%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ниже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уровня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пандемии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DCEF4-D239-4B04-9328-A0C80E04DC79}"/>
              </a:ext>
            </a:extLst>
          </p:cNvPr>
          <p:cNvSpPr txBox="1"/>
          <p:nvPr/>
        </p:nvSpPr>
        <p:spPr>
          <a:xfrm>
            <a:off x="351451" y="2410592"/>
            <a:ext cx="5475766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en-US" sz="1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Въездной</a:t>
            </a:r>
            <a:r>
              <a:rPr lang="en-US" sz="1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туризм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B66495-F1B0-45C1-8E51-4587DE58F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25"/>
          <a:stretch/>
        </p:blipFill>
        <p:spPr>
          <a:xfrm>
            <a:off x="301523" y="2034363"/>
            <a:ext cx="2162927" cy="18018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F2FBF9-9EB4-429C-B584-B9C24C5E8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40" b="1334"/>
          <a:stretch/>
        </p:blipFill>
        <p:spPr>
          <a:xfrm>
            <a:off x="2464450" y="2935275"/>
            <a:ext cx="2242940" cy="19463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9A40EA-4028-4C90-B2B0-B59F504C5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450" y="504466"/>
            <a:ext cx="2076206" cy="19851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4D09ADA-378B-4029-BBA8-4654965D4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227" y="2888236"/>
            <a:ext cx="2076206" cy="18959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D0913F4-C0C5-4191-B702-09A15AD089BA}"/>
              </a:ext>
            </a:extLst>
          </p:cNvPr>
          <p:cNvSpPr txBox="1"/>
          <p:nvPr/>
        </p:nvSpPr>
        <p:spPr>
          <a:xfrm>
            <a:off x="6431454" y="2489660"/>
            <a:ext cx="2242940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</a:t>
            </a:r>
            <a:r>
              <a:rPr lang="en-US" sz="1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размещения</a:t>
            </a:r>
            <a:r>
              <a:rPr lang="en-US" sz="1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5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71"/>
          <p:cNvSpPr txBox="1">
            <a:spLocks noGrp="1"/>
          </p:cNvSpPr>
          <p:nvPr>
            <p:ph type="ctrTitle" idx="15"/>
          </p:nvPr>
        </p:nvSpPr>
        <p:spPr>
          <a:xfrm>
            <a:off x="647942" y="160986"/>
            <a:ext cx="7717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Местоположение</a:t>
            </a:r>
            <a:r>
              <a:rPr lang="ru-RU" dirty="0"/>
              <a:t> </a:t>
            </a:r>
            <a:endParaRPr sz="3600" dirty="0"/>
          </a:p>
        </p:txBody>
      </p:sp>
      <p:sp>
        <p:nvSpPr>
          <p:cNvPr id="2546" name="Google Shape;2546;p71">
            <a:hlinkClick r:id="" action="ppaction://noaction"/>
          </p:cNvPr>
          <p:cNvSpPr txBox="1">
            <a:spLocks noGrp="1"/>
          </p:cNvSpPr>
          <p:nvPr>
            <p:ph type="ctrTitle"/>
          </p:nvPr>
        </p:nvSpPr>
        <p:spPr>
          <a:xfrm>
            <a:off x="1361199" y="3329160"/>
            <a:ext cx="6861313" cy="1557332"/>
          </a:xfrm>
          <a:prstGeom prst="rect">
            <a:avLst/>
          </a:prstGeom>
        </p:spPr>
        <p:txBody>
          <a:bodyPr spcFirstLastPara="1" wrap="square" lIns="91425" tIns="274300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Территория находится в восточном направлении на расстоянии около 13 км от города возле основной дороги в аэропорт М2 «Минск - Национальный аэропорт». Это обеспечивает легкий доступ к локации как для местных, так и для иностранных туристов.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53" name="Google Shape;2553;p71"/>
          <p:cNvSpPr/>
          <p:nvPr/>
        </p:nvSpPr>
        <p:spPr>
          <a:xfrm rot="3521228">
            <a:off x="411784" y="5316553"/>
            <a:ext cx="41736" cy="31310"/>
          </a:xfrm>
          <a:custGeom>
            <a:avLst/>
            <a:gdLst/>
            <a:ahLst/>
            <a:cxnLst/>
            <a:rect l="l" t="t" r="r" b="b"/>
            <a:pathLst>
              <a:path w="1321" h="991" extrusionOk="0">
                <a:moveTo>
                  <a:pt x="661" y="1"/>
                </a:moveTo>
                <a:cubicBezTo>
                  <a:pt x="1" y="1"/>
                  <a:pt x="1" y="991"/>
                  <a:pt x="661" y="991"/>
                </a:cubicBezTo>
                <a:cubicBezTo>
                  <a:pt x="1320" y="991"/>
                  <a:pt x="1320" y="1"/>
                  <a:pt x="6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71"/>
          <p:cNvSpPr/>
          <p:nvPr/>
        </p:nvSpPr>
        <p:spPr>
          <a:xfrm rot="7929530">
            <a:off x="7396486" y="4402597"/>
            <a:ext cx="2347091" cy="346456"/>
          </a:xfrm>
          <a:custGeom>
            <a:avLst/>
            <a:gdLst/>
            <a:ahLst/>
            <a:cxnLst/>
            <a:rect l="l" t="t" r="r" b="b"/>
            <a:pathLst>
              <a:path w="93882" h="13858" fill="none" extrusionOk="0">
                <a:moveTo>
                  <a:pt x="0" y="1"/>
                </a:moveTo>
                <a:cubicBezTo>
                  <a:pt x="6195" y="3667"/>
                  <a:pt x="11217" y="9678"/>
                  <a:pt x="18219" y="11401"/>
                </a:cubicBezTo>
                <a:cubicBezTo>
                  <a:pt x="27970" y="13857"/>
                  <a:pt x="37501" y="7186"/>
                  <a:pt x="47362" y="5243"/>
                </a:cubicBezTo>
                <a:cubicBezTo>
                  <a:pt x="54291" y="3886"/>
                  <a:pt x="61439" y="4876"/>
                  <a:pt x="67781" y="7992"/>
                </a:cubicBezTo>
                <a:cubicBezTo>
                  <a:pt x="71044" y="9642"/>
                  <a:pt x="74233" y="11878"/>
                  <a:pt x="77862" y="12061"/>
                </a:cubicBezTo>
                <a:cubicBezTo>
                  <a:pt x="83911" y="12318"/>
                  <a:pt x="88529" y="6892"/>
                  <a:pt x="93882" y="4106"/>
                </a:cubicBezTo>
              </a:path>
            </a:pathLst>
          </a:custGeom>
          <a:solidFill>
            <a:schemeClr val="accent1"/>
          </a:solidFill>
          <a:ln w="11925" cap="flat" cmpd="sng">
            <a:solidFill>
              <a:schemeClr val="accent1"/>
            </a:solidFill>
            <a:prstDash val="solid"/>
            <a:miter lim="3665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B4C88D8-A9F4-4CA6-BD2D-1D774A1B81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17" y="1053296"/>
            <a:ext cx="3100838" cy="2275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87C7B13-2CC8-4B5F-A9FE-7EE4E4DB576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9" r="13741"/>
          <a:stretch/>
        </p:blipFill>
        <p:spPr bwMode="auto">
          <a:xfrm>
            <a:off x="5121673" y="1053296"/>
            <a:ext cx="2615608" cy="2275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71"/>
          <p:cNvSpPr txBox="1">
            <a:spLocks noGrp="1"/>
          </p:cNvSpPr>
          <p:nvPr>
            <p:ph type="ctrTitle" idx="15"/>
          </p:nvPr>
        </p:nvSpPr>
        <p:spPr>
          <a:xfrm>
            <a:off x="647942" y="181057"/>
            <a:ext cx="7717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Название и слоган </a:t>
            </a:r>
            <a:endParaRPr sz="3200" dirty="0"/>
          </a:p>
        </p:txBody>
      </p:sp>
      <p:sp>
        <p:nvSpPr>
          <p:cNvPr id="2546" name="Google Shape;2546;p71">
            <a:hlinkClick r:id="" action="ppaction://noaction"/>
          </p:cNvPr>
          <p:cNvSpPr txBox="1">
            <a:spLocks noGrp="1"/>
          </p:cNvSpPr>
          <p:nvPr>
            <p:ph type="ctrTitle"/>
          </p:nvPr>
        </p:nvSpPr>
        <p:spPr>
          <a:xfrm>
            <a:off x="3594115" y="758857"/>
            <a:ext cx="2713800" cy="577800"/>
          </a:xfrm>
          <a:prstGeom prst="rect">
            <a:avLst/>
          </a:prstGeom>
        </p:spPr>
        <p:txBody>
          <a:bodyPr spcFirstLastPara="1" wrap="square" lIns="91425" tIns="2743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Sphere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Stay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sz="3200" dirty="0"/>
          </a:p>
        </p:txBody>
      </p:sp>
      <p:sp>
        <p:nvSpPr>
          <p:cNvPr id="2553" name="Google Shape;2553;p71"/>
          <p:cNvSpPr/>
          <p:nvPr/>
        </p:nvSpPr>
        <p:spPr>
          <a:xfrm rot="3521228">
            <a:off x="411784" y="5316553"/>
            <a:ext cx="41736" cy="31310"/>
          </a:xfrm>
          <a:custGeom>
            <a:avLst/>
            <a:gdLst/>
            <a:ahLst/>
            <a:cxnLst/>
            <a:rect l="l" t="t" r="r" b="b"/>
            <a:pathLst>
              <a:path w="1321" h="991" extrusionOk="0">
                <a:moveTo>
                  <a:pt x="661" y="1"/>
                </a:moveTo>
                <a:cubicBezTo>
                  <a:pt x="1" y="1"/>
                  <a:pt x="1" y="991"/>
                  <a:pt x="661" y="991"/>
                </a:cubicBezTo>
                <a:cubicBezTo>
                  <a:pt x="1320" y="991"/>
                  <a:pt x="1320" y="1"/>
                  <a:pt x="6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71"/>
          <p:cNvSpPr/>
          <p:nvPr/>
        </p:nvSpPr>
        <p:spPr>
          <a:xfrm rot="7929530">
            <a:off x="7396486" y="4402597"/>
            <a:ext cx="2347091" cy="346456"/>
          </a:xfrm>
          <a:custGeom>
            <a:avLst/>
            <a:gdLst/>
            <a:ahLst/>
            <a:cxnLst/>
            <a:rect l="l" t="t" r="r" b="b"/>
            <a:pathLst>
              <a:path w="93882" h="13858" fill="none" extrusionOk="0">
                <a:moveTo>
                  <a:pt x="0" y="1"/>
                </a:moveTo>
                <a:cubicBezTo>
                  <a:pt x="6195" y="3667"/>
                  <a:pt x="11217" y="9678"/>
                  <a:pt x="18219" y="11401"/>
                </a:cubicBezTo>
                <a:cubicBezTo>
                  <a:pt x="27970" y="13857"/>
                  <a:pt x="37501" y="7186"/>
                  <a:pt x="47362" y="5243"/>
                </a:cubicBezTo>
                <a:cubicBezTo>
                  <a:pt x="54291" y="3886"/>
                  <a:pt x="61439" y="4876"/>
                  <a:pt x="67781" y="7992"/>
                </a:cubicBezTo>
                <a:cubicBezTo>
                  <a:pt x="71044" y="9642"/>
                  <a:pt x="74233" y="11878"/>
                  <a:pt x="77862" y="12061"/>
                </a:cubicBezTo>
                <a:cubicBezTo>
                  <a:pt x="83911" y="12318"/>
                  <a:pt x="88529" y="6892"/>
                  <a:pt x="93882" y="4106"/>
                </a:cubicBezTo>
              </a:path>
            </a:pathLst>
          </a:custGeom>
          <a:solidFill>
            <a:schemeClr val="accent1"/>
          </a:solidFill>
          <a:ln w="11925" cap="flat" cmpd="sng">
            <a:solidFill>
              <a:schemeClr val="accent1"/>
            </a:solidFill>
            <a:prstDash val="solid"/>
            <a:miter lim="3665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69FFD4-3008-4432-B05F-84E668E2DB87}"/>
              </a:ext>
            </a:extLst>
          </p:cNvPr>
          <p:cNvSpPr txBox="1"/>
          <p:nvPr/>
        </p:nvSpPr>
        <p:spPr>
          <a:xfrm>
            <a:off x="1318747" y="1561018"/>
            <a:ext cx="4550735" cy="125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Данное название подходит для парк-отеля, расположенного в тихом и живописном месте, где можно насладиться спокойствием и красотой природы.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2546;p71">
            <a:hlinkClick r:id="" action="ppaction://noaction"/>
            <a:extLst>
              <a:ext uri="{FF2B5EF4-FFF2-40B4-BE49-F238E27FC236}">
                <a16:creationId xmlns:a16="http://schemas.microsoft.com/office/drawing/2014/main" id="{A6D31864-3EC5-422B-899E-FCCBB4EF7B84}"/>
              </a:ext>
            </a:extLst>
          </p:cNvPr>
          <p:cNvSpPr txBox="1">
            <a:spLocks/>
          </p:cNvSpPr>
          <p:nvPr/>
        </p:nvSpPr>
        <p:spPr>
          <a:xfrm>
            <a:off x="1994506" y="3131595"/>
            <a:ext cx="5320694" cy="6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stoga"/>
              <a:buNone/>
              <a:defRPr sz="2400" b="0" i="0" u="none" strike="noStrike" cap="none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stoga"/>
              <a:buNone/>
              <a:defRPr sz="1200" b="0" i="0" u="none" strike="noStrike" cap="none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stoga"/>
              <a:buNone/>
              <a:defRPr sz="1200" b="0" i="0" u="none" strike="noStrike" cap="none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stoga"/>
              <a:buNone/>
              <a:defRPr sz="1200" b="0" i="0" u="none" strike="noStrike" cap="none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stoga"/>
              <a:buNone/>
              <a:defRPr sz="1200" b="0" i="0" u="none" strike="noStrike" cap="none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stoga"/>
              <a:buNone/>
              <a:defRPr sz="1200" b="0" i="0" u="none" strike="noStrike" cap="none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stoga"/>
              <a:buNone/>
              <a:defRPr sz="1200" b="0" i="0" u="none" strike="noStrike" cap="none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stoga"/>
              <a:buNone/>
              <a:defRPr sz="1200" b="0" i="0" u="none" strike="noStrike" cap="none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stoga"/>
              <a:buNone/>
              <a:defRPr sz="1200" b="0" i="0" u="none" strike="noStrike" cap="none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Встреча с природой, встреча с собой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D2D716-FBB6-4F95-B1AE-E33B3904BE9A}"/>
              </a:ext>
            </a:extLst>
          </p:cNvPr>
          <p:cNvSpPr txBox="1"/>
          <p:nvPr/>
        </p:nvSpPr>
        <p:spPr>
          <a:xfrm>
            <a:off x="1994506" y="2931892"/>
            <a:ext cx="1199707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Слоган: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1887D68-5619-4CCD-8E14-DB0C71200D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14484" y="758857"/>
            <a:ext cx="2601432" cy="23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9E5DA11-DE0D-4CE0-A31F-1F0B794C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0"/>
            <a:ext cx="3295650" cy="2409825"/>
          </a:xfrm>
          <a:prstGeom prst="rect">
            <a:avLst/>
          </a:prstGeom>
        </p:spPr>
      </p:pic>
      <p:sp>
        <p:nvSpPr>
          <p:cNvPr id="2545" name="Google Shape;2545;p71"/>
          <p:cNvSpPr txBox="1">
            <a:spLocks noGrp="1"/>
          </p:cNvSpPr>
          <p:nvPr>
            <p:ph type="ctrTitle" idx="15"/>
          </p:nvPr>
        </p:nvSpPr>
        <p:spPr>
          <a:xfrm>
            <a:off x="647942" y="160986"/>
            <a:ext cx="7717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3200" dirty="0"/>
              <a:t>Стиль и логотип </a:t>
            </a:r>
            <a:endParaRPr sz="3200" dirty="0"/>
          </a:p>
        </p:txBody>
      </p:sp>
      <p:sp>
        <p:nvSpPr>
          <p:cNvPr id="2553" name="Google Shape;2553;p71"/>
          <p:cNvSpPr/>
          <p:nvPr/>
        </p:nvSpPr>
        <p:spPr>
          <a:xfrm rot="3521228">
            <a:off x="411784" y="5316553"/>
            <a:ext cx="41736" cy="31310"/>
          </a:xfrm>
          <a:custGeom>
            <a:avLst/>
            <a:gdLst/>
            <a:ahLst/>
            <a:cxnLst/>
            <a:rect l="l" t="t" r="r" b="b"/>
            <a:pathLst>
              <a:path w="1321" h="991" extrusionOk="0">
                <a:moveTo>
                  <a:pt x="661" y="1"/>
                </a:moveTo>
                <a:cubicBezTo>
                  <a:pt x="1" y="1"/>
                  <a:pt x="1" y="991"/>
                  <a:pt x="661" y="991"/>
                </a:cubicBezTo>
                <a:cubicBezTo>
                  <a:pt x="1320" y="991"/>
                  <a:pt x="1320" y="1"/>
                  <a:pt x="6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71"/>
          <p:cNvSpPr/>
          <p:nvPr/>
        </p:nvSpPr>
        <p:spPr>
          <a:xfrm rot="7929530">
            <a:off x="7396486" y="4402597"/>
            <a:ext cx="2347091" cy="346456"/>
          </a:xfrm>
          <a:custGeom>
            <a:avLst/>
            <a:gdLst/>
            <a:ahLst/>
            <a:cxnLst/>
            <a:rect l="l" t="t" r="r" b="b"/>
            <a:pathLst>
              <a:path w="93882" h="13858" fill="none" extrusionOk="0">
                <a:moveTo>
                  <a:pt x="0" y="1"/>
                </a:moveTo>
                <a:cubicBezTo>
                  <a:pt x="6195" y="3667"/>
                  <a:pt x="11217" y="9678"/>
                  <a:pt x="18219" y="11401"/>
                </a:cubicBezTo>
                <a:cubicBezTo>
                  <a:pt x="27970" y="13857"/>
                  <a:pt x="37501" y="7186"/>
                  <a:pt x="47362" y="5243"/>
                </a:cubicBezTo>
                <a:cubicBezTo>
                  <a:pt x="54291" y="3886"/>
                  <a:pt x="61439" y="4876"/>
                  <a:pt x="67781" y="7992"/>
                </a:cubicBezTo>
                <a:cubicBezTo>
                  <a:pt x="71044" y="9642"/>
                  <a:pt x="74233" y="11878"/>
                  <a:pt x="77862" y="12061"/>
                </a:cubicBezTo>
                <a:cubicBezTo>
                  <a:pt x="83911" y="12318"/>
                  <a:pt x="88529" y="6892"/>
                  <a:pt x="93882" y="4106"/>
                </a:cubicBezTo>
              </a:path>
            </a:pathLst>
          </a:custGeom>
          <a:solidFill>
            <a:schemeClr val="accent1"/>
          </a:solidFill>
          <a:ln w="11925" cap="flat" cmpd="sng">
            <a:solidFill>
              <a:schemeClr val="accent1"/>
            </a:solidFill>
            <a:prstDash val="solid"/>
            <a:miter lim="3665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DB4B20-F11B-45A1-8260-39BD61C03ED5}"/>
              </a:ext>
            </a:extLst>
          </p:cNvPr>
          <p:cNvSpPr txBox="1"/>
          <p:nvPr/>
        </p:nvSpPr>
        <p:spPr>
          <a:xfrm>
            <a:off x="907310" y="907395"/>
            <a:ext cx="7915773" cy="81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Фирменный стиль парк-отеля «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SphereStay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отражает его уникальность, естественную красоту и стремление к гармонии с природой. Оттенки зелени, коричневого, бежевого и серого, цвета леса и природы.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AEB205-3694-4E4E-AEB8-171ED6FCD8FB}"/>
              </a:ext>
            </a:extLst>
          </p:cNvPr>
          <p:cNvSpPr txBox="1"/>
          <p:nvPr/>
        </p:nvSpPr>
        <p:spPr>
          <a:xfrm>
            <a:off x="3030883" y="3662778"/>
            <a:ext cx="5334559" cy="1063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Логотип содержит изображение деревьев, напрямую отражая место, а также силуэт купола, указывая на форму домиков. Логотип символизирует спокойствие, уединение и гармонию с природой.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F5ACBB9-4419-4D36-8C0E-AD0E5BFC3B2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80452" y="3462371"/>
            <a:ext cx="1638432" cy="14643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21A192C-B45A-4EA1-B1D0-CFBA8716B8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9" y="1839561"/>
            <a:ext cx="1573646" cy="1464377"/>
          </a:xfrm>
          <a:prstGeom prst="rect">
            <a:avLst/>
          </a:prstGeom>
          <a:noFill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F1D9065-7135-45AE-A4D3-67F80D1D517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48" y="1839561"/>
            <a:ext cx="1586337" cy="1452577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79DD02-2B0F-4721-AA45-F84CE4385EC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76" y="1839561"/>
            <a:ext cx="1573648" cy="1464377"/>
          </a:xfrm>
          <a:prstGeom prst="rect">
            <a:avLst/>
          </a:prstGeom>
          <a:noFill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17F948F-1631-4A42-B996-D7AC23308C5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15" y="1845366"/>
            <a:ext cx="1586337" cy="1466136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3D5F8F8-CBF1-4F60-80E3-C6429360CED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43" y="1831997"/>
            <a:ext cx="1485540" cy="1471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9E5DA11-DE0D-4CE0-A31F-1F0B794C6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50" y="0"/>
            <a:ext cx="3295650" cy="2409825"/>
          </a:xfrm>
          <a:prstGeom prst="rect">
            <a:avLst/>
          </a:prstGeom>
        </p:spPr>
      </p:pic>
      <p:sp>
        <p:nvSpPr>
          <p:cNvPr id="2545" name="Google Shape;2545;p71"/>
          <p:cNvSpPr txBox="1">
            <a:spLocks noGrp="1"/>
          </p:cNvSpPr>
          <p:nvPr>
            <p:ph type="ctrTitle"/>
          </p:nvPr>
        </p:nvSpPr>
        <p:spPr>
          <a:xfrm>
            <a:off x="605601" y="160986"/>
            <a:ext cx="796443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3600"/>
            </a:pPr>
            <a:r>
              <a:rPr lang="ru-RU" sz="3200" dirty="0">
                <a:solidFill>
                  <a:schemeClr val="tx2"/>
                </a:solidFill>
              </a:rPr>
              <a:t>Основные и дополнительные услуги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2553" name="Google Shape;2553;p71"/>
          <p:cNvSpPr/>
          <p:nvPr/>
        </p:nvSpPr>
        <p:spPr>
          <a:xfrm rot="3521228">
            <a:off x="411784" y="5316553"/>
            <a:ext cx="41736" cy="31310"/>
          </a:xfrm>
          <a:custGeom>
            <a:avLst/>
            <a:gdLst/>
            <a:ahLst/>
            <a:cxnLst/>
            <a:rect l="l" t="t" r="r" b="b"/>
            <a:pathLst>
              <a:path w="1321" h="991" extrusionOk="0">
                <a:moveTo>
                  <a:pt x="661" y="1"/>
                </a:moveTo>
                <a:cubicBezTo>
                  <a:pt x="1" y="1"/>
                  <a:pt x="1" y="991"/>
                  <a:pt x="661" y="991"/>
                </a:cubicBezTo>
                <a:cubicBezTo>
                  <a:pt x="1320" y="991"/>
                  <a:pt x="1320" y="1"/>
                  <a:pt x="6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71"/>
          <p:cNvSpPr/>
          <p:nvPr/>
        </p:nvSpPr>
        <p:spPr>
          <a:xfrm rot="7929530">
            <a:off x="7396486" y="4402597"/>
            <a:ext cx="2347091" cy="346456"/>
          </a:xfrm>
          <a:custGeom>
            <a:avLst/>
            <a:gdLst/>
            <a:ahLst/>
            <a:cxnLst/>
            <a:rect l="l" t="t" r="r" b="b"/>
            <a:pathLst>
              <a:path w="93882" h="13858" fill="none" extrusionOk="0">
                <a:moveTo>
                  <a:pt x="0" y="1"/>
                </a:moveTo>
                <a:cubicBezTo>
                  <a:pt x="6195" y="3667"/>
                  <a:pt x="11217" y="9678"/>
                  <a:pt x="18219" y="11401"/>
                </a:cubicBezTo>
                <a:cubicBezTo>
                  <a:pt x="27970" y="13857"/>
                  <a:pt x="37501" y="7186"/>
                  <a:pt x="47362" y="5243"/>
                </a:cubicBezTo>
                <a:cubicBezTo>
                  <a:pt x="54291" y="3886"/>
                  <a:pt x="61439" y="4876"/>
                  <a:pt x="67781" y="7992"/>
                </a:cubicBezTo>
                <a:cubicBezTo>
                  <a:pt x="71044" y="9642"/>
                  <a:pt x="74233" y="11878"/>
                  <a:pt x="77862" y="12061"/>
                </a:cubicBezTo>
                <a:cubicBezTo>
                  <a:pt x="83911" y="12318"/>
                  <a:pt x="88529" y="6892"/>
                  <a:pt x="93882" y="4106"/>
                </a:cubicBezTo>
              </a:path>
            </a:pathLst>
          </a:custGeom>
          <a:solidFill>
            <a:schemeClr val="accent1"/>
          </a:solidFill>
          <a:ln w="11925" cap="flat" cmpd="sng">
            <a:solidFill>
              <a:schemeClr val="accent1"/>
            </a:solidFill>
            <a:prstDash val="solid"/>
            <a:miter lim="3665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0D609F-54C3-4105-8FB2-02D48F6DAE01}"/>
              </a:ext>
            </a:extLst>
          </p:cNvPr>
          <p:cNvSpPr txBox="1"/>
          <p:nvPr/>
        </p:nvSpPr>
        <p:spPr>
          <a:xfrm>
            <a:off x="1148748" y="899772"/>
            <a:ext cx="7144216" cy="3788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Проживание: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различные категории; возможность выбора номеров в гостинице; круглосуточная стойка регистрации и обслуживания; услуги прачечной и глажки; бесплатный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Wi-Fi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всей территории парк-отеля.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Питание: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ресторан с разнообразным меню; завтрак (включен в стоимость проживания).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Спа и спорт: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Спа-центр с широким выбором процедур и массажей;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бассейн с подогревом и джакузи;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прокат велосипедов;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фитнес-зал и занятия йогой.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Мероприятия и развлечения: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мастер-классов по йоге и медитациям,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вечерние мероприятия: концерты, вечера живой музыки, фильмы под открытым небом, совместные подвижные и настольные игры,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комната для детей.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Экскурсионные услуги: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 по Минску, где можно познакомиться с историей, культурой, достопримечательностями;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 по достопримечательностям из других областей Беларуси.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Сувениры: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приобрести различные сувениры с символикой парк-отеля или Беларуси на рецепции.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Магниты - Беларусь | Fotolаnd | Novolukoml">
            <a:extLst>
              <a:ext uri="{FF2B5EF4-FFF2-40B4-BE49-F238E27FC236}">
                <a16:creationId xmlns:a16="http://schemas.microsoft.com/office/drawing/2014/main" id="{D7EE4FCE-2AE2-4462-9746-EC6403F7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62" y="3441848"/>
            <a:ext cx="1701652" cy="17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Здоровое питание: что это такое, зачем его соблюдать и сколько стоит">
            <a:extLst>
              <a:ext uri="{FF2B5EF4-FFF2-40B4-BE49-F238E27FC236}">
                <a16:creationId xmlns:a16="http://schemas.microsoft.com/office/drawing/2014/main" id="{778F35E9-7E73-4BF1-8E14-C6F549E89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4" b="14417"/>
          <a:stretch/>
        </p:blipFill>
        <p:spPr bwMode="auto">
          <a:xfrm rot="5400000">
            <a:off x="-226024" y="2460936"/>
            <a:ext cx="1815081" cy="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Проживание – Бесплатные иконки: карты и местоположение">
            <a:extLst>
              <a:ext uri="{FF2B5EF4-FFF2-40B4-BE49-F238E27FC236}">
                <a16:creationId xmlns:a16="http://schemas.microsoft.com/office/drawing/2014/main" id="{AF97A79A-F5F1-42AB-B311-6127E1393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1" y="1204912"/>
            <a:ext cx="847027" cy="8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2170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72"/>
          <p:cNvSpPr txBox="1">
            <a:spLocks noGrp="1"/>
          </p:cNvSpPr>
          <p:nvPr>
            <p:ph type="ctrTitle" idx="15"/>
          </p:nvPr>
        </p:nvSpPr>
        <p:spPr>
          <a:xfrm>
            <a:off x="505315" y="174788"/>
            <a:ext cx="6787443" cy="909733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indent="0"/>
            <a:r>
              <a:rPr lang="ru-RU" sz="3200" dirty="0">
                <a:solidFill>
                  <a:schemeClr val="tx2"/>
                </a:solidFill>
              </a:rPr>
              <a:t>Организационно-правовая форма</a:t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ru-RU" sz="1800" b="1" dirty="0"/>
              <a:t>Общество с ограниченной ответственностью (ООО)</a:t>
            </a:r>
            <a:br>
              <a:rPr lang="ru-RU" sz="1800" b="1" dirty="0"/>
            </a:br>
            <a:endParaRPr lang="ru-RU" sz="1800" dirty="0">
              <a:solidFill>
                <a:schemeClr val="accent3"/>
              </a:solidFill>
            </a:endParaRPr>
          </a:p>
        </p:txBody>
      </p:sp>
      <p:sp>
        <p:nvSpPr>
          <p:cNvPr id="2578" name="Google Shape;2578;p72"/>
          <p:cNvSpPr/>
          <p:nvPr/>
        </p:nvSpPr>
        <p:spPr>
          <a:xfrm rot="3521228">
            <a:off x="411784" y="5316553"/>
            <a:ext cx="41736" cy="31310"/>
          </a:xfrm>
          <a:custGeom>
            <a:avLst/>
            <a:gdLst/>
            <a:ahLst/>
            <a:cxnLst/>
            <a:rect l="l" t="t" r="r" b="b"/>
            <a:pathLst>
              <a:path w="1321" h="991" extrusionOk="0">
                <a:moveTo>
                  <a:pt x="661" y="1"/>
                </a:moveTo>
                <a:cubicBezTo>
                  <a:pt x="1" y="1"/>
                  <a:pt x="1" y="991"/>
                  <a:pt x="661" y="991"/>
                </a:cubicBezTo>
                <a:cubicBezTo>
                  <a:pt x="1320" y="991"/>
                  <a:pt x="1320" y="1"/>
                  <a:pt x="6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2550;p71">
            <a:extLst>
              <a:ext uri="{FF2B5EF4-FFF2-40B4-BE49-F238E27FC236}">
                <a16:creationId xmlns:a16="http://schemas.microsoft.com/office/drawing/2014/main" id="{9CC02361-611A-4AD5-94BA-1AED4A3D99B0}"/>
              </a:ext>
            </a:extLst>
          </p:cNvPr>
          <p:cNvSpPr txBox="1">
            <a:spLocks/>
          </p:cNvSpPr>
          <p:nvPr/>
        </p:nvSpPr>
        <p:spPr>
          <a:xfrm>
            <a:off x="118999" y="2236096"/>
            <a:ext cx="3014624" cy="106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oces"/>
              <a:buNone/>
              <a:defRPr sz="1400" b="0" i="0" u="none" strike="noStrike" cap="none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oces"/>
              <a:buNone/>
              <a:defRPr sz="1000" b="0" i="0" u="none" strike="noStrike" cap="none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oces"/>
              <a:buNone/>
              <a:defRPr sz="1000" b="0" i="0" u="none" strike="noStrike" cap="none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oces"/>
              <a:buNone/>
              <a:defRPr sz="1000" b="0" i="0" u="none" strike="noStrike" cap="none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oces"/>
              <a:buNone/>
              <a:defRPr sz="1000" b="0" i="0" u="none" strike="noStrike" cap="none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oces"/>
              <a:buNone/>
              <a:defRPr sz="1000" b="0" i="0" u="none" strike="noStrike" cap="none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oces"/>
              <a:buNone/>
              <a:defRPr sz="1000" b="0" i="0" u="none" strike="noStrike" cap="none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oces"/>
              <a:buNone/>
              <a:defRPr sz="1000" b="0" i="0" u="none" strike="noStrike" cap="none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oces"/>
              <a:buNone/>
              <a:defRPr sz="1000" b="0" i="0" u="none" strike="noStrike" cap="none">
                <a:solidFill>
                  <a:schemeClr val="dk1"/>
                </a:solidFill>
                <a:latin typeface="Voces"/>
                <a:ea typeface="Voces"/>
                <a:cs typeface="Voces"/>
                <a:sym typeface="Voces"/>
              </a:defRPr>
            </a:lvl9pPr>
          </a:lstStyle>
          <a:p>
            <a:pPr marL="0" indent="0" algn="ctr"/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F23E2-05D0-419F-8A0A-09DA00E3AC94}"/>
              </a:ext>
            </a:extLst>
          </p:cNvPr>
          <p:cNvSpPr txBox="1"/>
          <p:nvPr/>
        </p:nvSpPr>
        <p:spPr>
          <a:xfrm>
            <a:off x="0" y="2474619"/>
            <a:ext cx="2560406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Зонирование    </a:t>
            </a:r>
          </a:p>
          <a:p>
            <a:pPr marL="228600"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</a:t>
            </a:r>
            <a:endParaRPr lang="en-US" sz="2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7F19D-D06D-4C86-90BB-67B6A961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406" y="1084521"/>
            <a:ext cx="6187123" cy="39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33447"/>
      </p:ext>
    </p:extLst>
  </p:cSld>
  <p:clrMapOvr>
    <a:masterClrMapping/>
  </p:clrMapOvr>
</p:sld>
</file>

<file path=ppt/theme/theme1.xml><?xml version="1.0" encoding="utf-8"?>
<a:theme xmlns:a="http://schemas.openxmlformats.org/drawingml/2006/main" name=" Agricultural Technician CV by Slidesgo">
  <a:themeElements>
    <a:clrScheme name="Simple Light">
      <a:dk1>
        <a:srgbClr val="212121"/>
      </a:dk1>
      <a:lt1>
        <a:srgbClr val="FFFCEC"/>
      </a:lt1>
      <a:dk2>
        <a:srgbClr val="C9D2B7"/>
      </a:dk2>
      <a:lt2>
        <a:srgbClr val="FFFFFF"/>
      </a:lt2>
      <a:accent1>
        <a:srgbClr val="647766"/>
      </a:accent1>
      <a:accent2>
        <a:srgbClr val="79917C"/>
      </a:accent2>
      <a:accent3>
        <a:srgbClr val="343F36"/>
      </a:accent3>
      <a:accent4>
        <a:srgbClr val="3F4941"/>
      </a:accent4>
      <a:accent5>
        <a:srgbClr val="FFFFFF"/>
      </a:accent5>
      <a:accent6>
        <a:srgbClr val="FFFFFF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212121"/>
    </a:dk1>
    <a:lt1>
      <a:srgbClr val="FFFCEC"/>
    </a:lt1>
    <a:dk2>
      <a:srgbClr val="C9D2B7"/>
    </a:dk2>
    <a:lt2>
      <a:srgbClr val="FFFFFF"/>
    </a:lt2>
    <a:accent1>
      <a:srgbClr val="647766"/>
    </a:accent1>
    <a:accent2>
      <a:srgbClr val="79917C"/>
    </a:accent2>
    <a:accent3>
      <a:srgbClr val="343F36"/>
    </a:accent3>
    <a:accent4>
      <a:srgbClr val="3F4941"/>
    </a:accent4>
    <a:accent5>
      <a:srgbClr val="FFFFFF"/>
    </a:accent5>
    <a:accent6>
      <a:srgbClr val="FFFFFF"/>
    </a:accent6>
    <a:hlink>
      <a:srgbClr val="212121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1032</Words>
  <Application>Microsoft Office PowerPoint</Application>
  <PresentationFormat>Экран (16:9)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Symbol</vt:lpstr>
      <vt:lpstr>Calibri</vt:lpstr>
      <vt:lpstr>Voces</vt:lpstr>
      <vt:lpstr>Fira Sans Extra Condensed Medium</vt:lpstr>
      <vt:lpstr>Barlow Semi Condensed</vt:lpstr>
      <vt:lpstr>Arial</vt:lpstr>
      <vt:lpstr>Calistoga</vt:lpstr>
      <vt:lpstr>Times New Roman</vt:lpstr>
      <vt:lpstr> Agricultural Technician CV by Slidesgo</vt:lpstr>
      <vt:lpstr>ПАРК-ОТЕЛЬ «SPHERE STAY»</vt:lpstr>
      <vt:lpstr>Актуальность</vt:lpstr>
      <vt:lpstr>Цель проекта -</vt:lpstr>
      <vt:lpstr>Анализ</vt:lpstr>
      <vt:lpstr>Местоположение </vt:lpstr>
      <vt:lpstr>Название и слоган </vt:lpstr>
      <vt:lpstr>Стиль и логотип </vt:lpstr>
      <vt:lpstr>Основные и дополнительные услуги</vt:lpstr>
      <vt:lpstr>Организационно-правовая форма Общество с ограниченной ответственностью (ООО) </vt:lpstr>
      <vt:lpstr>Домики и номера </vt:lpstr>
      <vt:lpstr>Оснащение и оборудование</vt:lpstr>
      <vt:lpstr>Реклама</vt:lpstr>
      <vt:lpstr>Ценовая политика</vt:lpstr>
      <vt:lpstr>Показатели эффективности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Эко-кафе</dc:title>
  <dc:creator>Ilya</dc:creator>
  <cp:lastModifiedBy>Admin</cp:lastModifiedBy>
  <cp:revision>55</cp:revision>
  <dcterms:modified xsi:type="dcterms:W3CDTF">2025-03-26T08:35:21Z</dcterms:modified>
</cp:coreProperties>
</file>