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</p:sldIdLst>
  <p:sldSz cx="18288000" cy="10287000"/>
  <p:notesSz cx="6858000" cy="9144000"/>
  <p:embeddedFontLst>
    <p:embeddedFont>
      <p:font typeface="Abstracted Dream" panose="020B060402020202020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1674" y="6155066"/>
            <a:ext cx="5105101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184892" y="0"/>
            <a:ext cx="6103108" cy="30861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91673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45514" y="7200586"/>
            <a:ext cx="9083572" cy="2023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482"/>
              </a:lnSpc>
              <a:spcBef>
                <a:spcPct val="0"/>
              </a:spcBef>
            </a:pPr>
            <a:r>
              <a:rPr lang="ru-RU" sz="2800" b="1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Авторы</a:t>
            </a:r>
            <a:r>
              <a:rPr lang="en-US" sz="2800" b="1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:</a:t>
            </a:r>
            <a:r>
              <a:rPr lang="en-US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 </a:t>
            </a: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студенты 2-го курса </a:t>
            </a:r>
          </a:p>
          <a:p>
            <a:pPr marL="0" lvl="0" indent="0" algn="r">
              <a:lnSpc>
                <a:spcPts val="5482"/>
              </a:lnSpc>
              <a:spcBef>
                <a:spcPct val="0"/>
              </a:spcBef>
            </a:pP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Костюк Юлия, </a:t>
            </a:r>
            <a:r>
              <a:rPr lang="ru-RU" sz="2800" spc="109" dirty="0" err="1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Дылевская</a:t>
            </a: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 Екатерина, </a:t>
            </a:r>
          </a:p>
          <a:p>
            <a:pPr marL="0" lvl="0" indent="0" algn="r">
              <a:lnSpc>
                <a:spcPts val="5482"/>
              </a:lnSpc>
              <a:spcBef>
                <a:spcPct val="0"/>
              </a:spcBef>
            </a:pPr>
            <a:r>
              <a:rPr lang="ru-RU" sz="2800" spc="109" dirty="0" err="1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Земницкая</a:t>
            </a: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 Вероника </a:t>
            </a:r>
            <a:endParaRPr lang="en-US" sz="2800" spc="109" dirty="0">
              <a:solidFill>
                <a:srgbClr val="3F3E3A"/>
              </a:solidFill>
              <a:latin typeface="Times New Roman" panose="02020603050405020304" pitchFamily="18" charset="0"/>
              <a:ea typeface="Abstracted Dream"/>
              <a:cs typeface="Times New Roman" panose="02020603050405020304" pitchFamily="18" charset="0"/>
              <a:sym typeface="Abstracted Drea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086100"/>
            <a:ext cx="18067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для туризма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запрограммированными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</a:t>
            </a:r>
          </a:p>
          <a:p>
            <a:pPr algn="ctr"/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63807"/>
            <a:ext cx="3483964" cy="280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266700"/>
            <a:ext cx="1999474" cy="22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38600" y="933529"/>
            <a:ext cx="105918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образования</a:t>
            </a:r>
            <a:endParaRPr lang="x-none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«Белорусский государственный университет физической культуры»</a:t>
            </a:r>
            <a:endParaRPr lang="x-none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менеджмента спорта и туризма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95664" y="2532516"/>
            <a:ext cx="9727673" cy="97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5526" y="-512173"/>
            <a:ext cx="23507948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endParaRPr dirty="0"/>
          </a:p>
        </p:txBody>
      </p:sp>
      <p:sp>
        <p:nvSpPr>
          <p:cNvPr id="4" name="Freeform 4"/>
          <p:cNvSpPr/>
          <p:nvPr/>
        </p:nvSpPr>
        <p:spPr>
          <a:xfrm flipH="1">
            <a:off x="0" y="111125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0959548" y="7082246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7" y="1943100"/>
            <a:ext cx="15533888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175" y="111125"/>
            <a:ext cx="1835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53" y="8648700"/>
            <a:ext cx="16700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1674" y="6155066"/>
            <a:ext cx="5105101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344976" y="1657"/>
            <a:ext cx="5943023" cy="4114800"/>
          </a:xfrm>
          <a:custGeom>
            <a:avLst/>
            <a:gdLst/>
            <a:ahLst/>
            <a:cxnLst/>
            <a:rect l="l" t="t" r="r" b="b"/>
            <a:pathLst>
              <a:path w="6103108" h="4114800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91674" y="-31474"/>
            <a:ext cx="7178274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45514" y="7200586"/>
            <a:ext cx="9083572" cy="2023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482"/>
              </a:lnSpc>
              <a:spcBef>
                <a:spcPct val="0"/>
              </a:spcBef>
            </a:pPr>
            <a:r>
              <a:rPr lang="ru-RU" sz="2800" b="1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Авторы</a:t>
            </a:r>
            <a:r>
              <a:rPr lang="en-US" sz="2800" b="1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:</a:t>
            </a:r>
            <a:r>
              <a:rPr lang="en-US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 </a:t>
            </a: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студенты 2-го курса </a:t>
            </a:r>
          </a:p>
          <a:p>
            <a:pPr marL="0" lvl="0" indent="0" algn="r">
              <a:lnSpc>
                <a:spcPts val="5482"/>
              </a:lnSpc>
              <a:spcBef>
                <a:spcPct val="0"/>
              </a:spcBef>
            </a:pP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Костюк Юлия, </a:t>
            </a:r>
            <a:r>
              <a:rPr lang="ru-RU" sz="2800" spc="109" dirty="0" err="1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Дылевская</a:t>
            </a: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 Екатерина, </a:t>
            </a:r>
          </a:p>
          <a:p>
            <a:pPr marL="0" lvl="0" indent="0" algn="r">
              <a:lnSpc>
                <a:spcPts val="5482"/>
              </a:lnSpc>
              <a:spcBef>
                <a:spcPct val="0"/>
              </a:spcBef>
            </a:pPr>
            <a:r>
              <a:rPr lang="ru-RU" sz="2800" spc="109" dirty="0" err="1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Земницкая</a:t>
            </a:r>
            <a:r>
              <a:rPr lang="ru-RU" sz="2800" spc="109" dirty="0">
                <a:solidFill>
                  <a:srgbClr val="3F3E3A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 Вероника </a:t>
            </a:r>
            <a:endParaRPr lang="en-US" sz="2800" spc="109" dirty="0">
              <a:solidFill>
                <a:srgbClr val="3F3E3A"/>
              </a:solidFill>
              <a:latin typeface="Times New Roman" panose="02020603050405020304" pitchFamily="18" charset="0"/>
              <a:ea typeface="Abstracted Dream"/>
              <a:cs typeface="Times New Roman" panose="02020603050405020304" pitchFamily="18" charset="0"/>
              <a:sym typeface="Abstracted Drea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086100"/>
            <a:ext cx="18067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" y="559556"/>
            <a:ext cx="2552550" cy="20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266700"/>
            <a:ext cx="1999474" cy="22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38600" y="933529"/>
            <a:ext cx="105918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образования</a:t>
            </a:r>
            <a:endParaRPr lang="x-none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«Белорусский государственный университет физической культуры»</a:t>
            </a:r>
            <a:endParaRPr lang="x-none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менеджмента спорта и туризма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5" y="7200586"/>
            <a:ext cx="37369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9800" y="4146853"/>
            <a:ext cx="14410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для туризма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запрограммированными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</a:t>
            </a:r>
          </a:p>
          <a:p>
            <a:pPr lvl="0" algn="ctr"/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6890" y="840785"/>
            <a:ext cx="8144552" cy="69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bstracted Dream"/>
                <a:cs typeface="Times New Roman" panose="02020603050405020304" pitchFamily="18" charset="0"/>
                <a:sym typeface="Abstracted Dream"/>
              </a:rPr>
              <a:t>Внедрение проекта позволит увеличить темпы развития сферы туризма, повысить конкурентоспособность страны на мировом рынке, улучшить качество туристического продукта, увеличить число туристов и объемов продаж туристических продуктов. Инновации также могут стать эффективным инструментом туристического маркетинга для отдельных туристических фирм.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91673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1277600" y="7082246"/>
            <a:ext cx="70104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095500"/>
            <a:ext cx="7391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781788"/>
            <a:ext cx="2484437" cy="22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39"/>
            <a:ext cx="19939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75679">
            <a:off x="8482107" y="392608"/>
            <a:ext cx="9604295" cy="9164258"/>
          </a:xfrm>
          <a:custGeom>
            <a:avLst/>
            <a:gdLst/>
            <a:ahLst/>
            <a:cxnLst/>
            <a:rect l="l" t="t" r="r" b="b"/>
            <a:pathLst>
              <a:path w="9604295" h="9164258">
                <a:moveTo>
                  <a:pt x="0" y="0"/>
                </a:moveTo>
                <a:lnTo>
                  <a:pt x="9604296" y="0"/>
                </a:lnTo>
                <a:lnTo>
                  <a:pt x="9604296" y="9164258"/>
                </a:lnTo>
                <a:lnTo>
                  <a:pt x="0" y="9164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1673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06565" y="2628900"/>
            <a:ext cx="7755378" cy="640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содействие развитию туризма в Республике Беларусь</a:t>
            </a:r>
          </a:p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360 градусных информационных систем.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с действующими сайтами.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обучаемого AI агента на искусственном интеллекте для работы с клиентом.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интеграции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инфосистемы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CRM системами.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 кейсов по инфо системам  под ключ с оплатой для заказчиков.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6" y="2084479"/>
            <a:ext cx="6007764" cy="778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2870" cy="20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0" y="7329658"/>
            <a:ext cx="2481263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44139" y="657518"/>
            <a:ext cx="11343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задачи, которые будут решены при реализации проекта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10200" y="952500"/>
            <a:ext cx="6233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68164"/>
            <a:ext cx="14097000" cy="734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762"/>
            <a:ext cx="19939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737" y="7658100"/>
            <a:ext cx="24812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0" y="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1005930" y="7082246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Прямоугольник 8"/>
          <p:cNvSpPr/>
          <p:nvPr/>
        </p:nvSpPr>
        <p:spPr>
          <a:xfrm>
            <a:off x="4876800" y="368796"/>
            <a:ext cx="8742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Маркетинговая  стратегия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5900"/>
            <a:ext cx="14093446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830461"/>
            <a:ext cx="199390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487" y="8394238"/>
            <a:ext cx="2232025" cy="20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0" y="-1"/>
            <a:ext cx="6567496" cy="2631077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1578846" y="7201590"/>
            <a:ext cx="6709154" cy="3085410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Прямоугольник 9"/>
          <p:cNvSpPr/>
          <p:nvPr/>
        </p:nvSpPr>
        <p:spPr>
          <a:xfrm>
            <a:off x="5257800" y="605135"/>
            <a:ext cx="8199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проекта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0" y="1749188"/>
            <a:ext cx="158496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0" y="8275637"/>
            <a:ext cx="22320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" y="34528"/>
            <a:ext cx="1835150" cy="206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4194556" y="6161688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7391400" y="6140666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4194556" y="8630545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4161984" y="7928794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4161984" y="7201590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7391399" y="8258611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597" r="96103" b="37851"/>
          <a:stretch/>
        </p:blipFill>
        <p:spPr bwMode="auto">
          <a:xfrm>
            <a:off x="7391400" y="7204216"/>
            <a:ext cx="369943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0" y="0"/>
            <a:ext cx="6567496" cy="2631076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0972800" y="706258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Прямоугольник 8"/>
          <p:cNvSpPr/>
          <p:nvPr/>
        </p:nvSpPr>
        <p:spPr>
          <a:xfrm>
            <a:off x="5257800" y="1023730"/>
            <a:ext cx="8873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кейсы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324099"/>
            <a:ext cx="6781801" cy="71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17095"/>
            <a:ext cx="2209800" cy="19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332" y="344718"/>
            <a:ext cx="1835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314" y="8336331"/>
            <a:ext cx="1666507" cy="15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D:\флэшка\минспорта\FullSizeRender (1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069020"/>
            <a:ext cx="5638800" cy="67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16487" flipH="1">
            <a:off x="13441016" y="-513130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0972800" y="7108603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50912"/>
            <a:ext cx="6553201" cy="43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69009" y="627582"/>
            <a:ext cx="7298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кейсы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54617" y="1715050"/>
            <a:ext cx="9144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 агент   по туристическим услугам -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Ответит на Ваши вопросы  по объекту.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Покажет QR код для перехода на сайт или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360 градусную экскурсию.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Подберет тур согласно Вашему запросу с учетом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приоритетов и ограничений.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Покажет видеоролики по объекту по голосовому запросу.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15100"/>
            <a:ext cx="2743200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51" y="7048500"/>
            <a:ext cx="1320249" cy="12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09" y="6667500"/>
            <a:ext cx="2619026" cy="213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04" y="7168549"/>
            <a:ext cx="1116130" cy="111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515100"/>
            <a:ext cx="3505200" cy="23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68199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520624"/>
            <a:ext cx="17589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8572500"/>
            <a:ext cx="164050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0" y="8283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0972800" y="7082246"/>
            <a:ext cx="7315200" cy="3204754"/>
          </a:xfrm>
          <a:custGeom>
            <a:avLst/>
            <a:gdLst/>
            <a:ahLst/>
            <a:cxnLst/>
            <a:rect l="l" t="t" r="r" b="b"/>
            <a:pathLst>
              <a:path w="7315200" h="3204754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6" y="1602377"/>
            <a:ext cx="15887074" cy="796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342900"/>
            <a:ext cx="1835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950" y="8722208"/>
            <a:ext cx="16700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2600" y="8998899"/>
            <a:ext cx="685800" cy="5188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254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Abstracted Dream</vt:lpstr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Kakslauttanen arctic resort_дудиноваК_4401</dc:title>
  <dc:creator>Юлия Костюк</dc:creator>
  <cp:lastModifiedBy>Admin</cp:lastModifiedBy>
  <cp:revision>20</cp:revision>
  <dcterms:created xsi:type="dcterms:W3CDTF">2006-08-16T00:00:00Z</dcterms:created>
  <dcterms:modified xsi:type="dcterms:W3CDTF">2025-03-12T05:47:10Z</dcterms:modified>
  <dc:identifier>DAGgMv8_TA0</dc:identifier>
</cp:coreProperties>
</file>