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1076" r:id="rId2"/>
    <p:sldId id="1064" r:id="rId3"/>
    <p:sldId id="1086" r:id="rId4"/>
    <p:sldId id="1096" r:id="rId5"/>
    <p:sldId id="1055" r:id="rId6"/>
    <p:sldId id="1098" r:id="rId7"/>
    <p:sldId id="1099" r:id="rId8"/>
    <p:sldId id="1056" r:id="rId9"/>
    <p:sldId id="1087" r:id="rId10"/>
    <p:sldId id="1097" r:id="rId11"/>
    <p:sldId id="1088" r:id="rId12"/>
    <p:sldId id="1089" r:id="rId13"/>
    <p:sldId id="1090" r:id="rId14"/>
    <p:sldId id="1091" r:id="rId15"/>
    <p:sldId id="1093" r:id="rId16"/>
    <p:sldId id="1094" r:id="rId17"/>
    <p:sldId id="1100" r:id="rId18"/>
    <p:sldId id="1058" r:id="rId19"/>
    <p:sldId id="1092" r:id="rId20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Oswald" panose="020B0604020202020204" charset="-52"/>
      <p:regular r:id="rId27"/>
      <p:bold r:id="rId28"/>
    </p:embeddedFont>
    <p:embeddedFont>
      <p:font typeface="Oswald Light" panose="020B0604020202020204" charset="-52"/>
      <p:regular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8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6" autoAdjust="0"/>
    <p:restoredTop sz="94695" autoAdjust="0"/>
  </p:normalViewPr>
  <p:slideViewPr>
    <p:cSldViewPr snapToGrid="0">
      <p:cViewPr varScale="1">
        <p:scale>
          <a:sx n="85" d="100"/>
          <a:sy n="85" d="100"/>
        </p:scale>
        <p:origin x="804" y="96"/>
      </p:cViewPr>
      <p:guideLst>
        <p:guide pos="3840"/>
        <p:guide orient="horz" pos="2160"/>
        <p:guide pos="8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8637"/>
    </p:cViewPr>
  </p:sorterViewPr>
  <p:notesViewPr>
    <p:cSldViewPr snapToGrid="0">
      <p:cViewPr varScale="1">
        <p:scale>
          <a:sx n="59" d="100"/>
          <a:sy n="59" d="100"/>
        </p:scale>
        <p:origin x="216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7884FD4-2731-43B1-B5F5-5A6FEADAD6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DA76E0F-6665-4EB9-8015-9D6D3142D4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20688-7344-4F47-AB68-1D7A3B4D7138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9EEECC-6EC5-4916-8FEA-8D2BEFBBE9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04AD1FE-98F3-4DC9-BC58-532D6E3AFB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9D0CC-DC0D-42D6-9260-7CC98666C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27678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A4FD9-D78B-4876-9972-93EA0CCC1D59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2D108-47F5-4EC9-9B7D-E61A2219B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270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2D108-47F5-4EC9-9B7D-E61A2219B11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148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2D108-47F5-4EC9-9B7D-E61A2219B11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46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Заменить комфортно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81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4">
            <a:extLst>
              <a:ext uri="{FF2B5EF4-FFF2-40B4-BE49-F238E27FC236}">
                <a16:creationId xmlns:a16="http://schemas.microsoft.com/office/drawing/2014/main" id="{DD50784A-8247-4CFA-B5AE-62C819356E14}"/>
              </a:ext>
            </a:extLst>
          </p:cNvPr>
          <p:cNvSpPr/>
          <p:nvPr userDrawn="1"/>
        </p:nvSpPr>
        <p:spPr>
          <a:xfrm rot="5400000">
            <a:off x="7804306" y="-95855"/>
            <a:ext cx="4290312" cy="4482022"/>
          </a:xfrm>
          <a:custGeom>
            <a:avLst/>
            <a:gdLst>
              <a:gd name="connsiteX0" fmla="*/ 0 w 4290312"/>
              <a:gd name="connsiteY0" fmla="*/ 4445166 h 4482022"/>
              <a:gd name="connsiteX1" fmla="*/ 0 w 4290312"/>
              <a:gd name="connsiteY1" fmla="*/ 0 h 4482022"/>
              <a:gd name="connsiteX2" fmla="*/ 4221879 w 4290312"/>
              <a:gd name="connsiteY2" fmla="*/ 0 h 4482022"/>
              <a:gd name="connsiteX3" fmla="*/ 4246895 w 4290312"/>
              <a:gd name="connsiteY3" fmla="*/ 140082 h 4482022"/>
              <a:gd name="connsiteX4" fmla="*/ 4290312 w 4290312"/>
              <a:gd name="connsiteY4" fmla="*/ 713926 h 4482022"/>
              <a:gd name="connsiteX5" fmla="*/ 522216 w 4290312"/>
              <a:gd name="connsiteY5" fmla="*/ 4482022 h 4482022"/>
              <a:gd name="connsiteX6" fmla="*/ 136950 w 4290312"/>
              <a:gd name="connsiteY6" fmla="*/ 4462568 h 448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312" h="4482022">
                <a:moveTo>
                  <a:pt x="0" y="4445166"/>
                </a:moveTo>
                <a:lnTo>
                  <a:pt x="0" y="0"/>
                </a:lnTo>
                <a:lnTo>
                  <a:pt x="4221879" y="0"/>
                </a:lnTo>
                <a:lnTo>
                  <a:pt x="4246895" y="140082"/>
                </a:lnTo>
                <a:cubicBezTo>
                  <a:pt x="4275485" y="327190"/>
                  <a:pt x="4290312" y="518826"/>
                  <a:pt x="4290312" y="713926"/>
                </a:cubicBezTo>
                <a:cubicBezTo>
                  <a:pt x="4290312" y="2794988"/>
                  <a:pt x="2603278" y="4482022"/>
                  <a:pt x="522216" y="4482022"/>
                </a:cubicBezTo>
                <a:cubicBezTo>
                  <a:pt x="392150" y="4482022"/>
                  <a:pt x="263623" y="4475432"/>
                  <a:pt x="136950" y="446256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83000">
                <a:schemeClr val="accent3">
                  <a:alpha val="73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12" name="Полилиния 34">
            <a:extLst>
              <a:ext uri="{FF2B5EF4-FFF2-40B4-BE49-F238E27FC236}">
                <a16:creationId xmlns:a16="http://schemas.microsoft.com/office/drawing/2014/main" id="{E168CA1A-1B07-4388-8AF5-C69136B3CD21}"/>
              </a:ext>
            </a:extLst>
          </p:cNvPr>
          <p:cNvSpPr/>
          <p:nvPr userDrawn="1"/>
        </p:nvSpPr>
        <p:spPr>
          <a:xfrm flipH="1">
            <a:off x="-2" y="2162939"/>
            <a:ext cx="4614553" cy="4698421"/>
          </a:xfrm>
          <a:custGeom>
            <a:avLst/>
            <a:gdLst>
              <a:gd name="connsiteX0" fmla="*/ 6248719 w 6248719"/>
              <a:gd name="connsiteY0" fmla="*/ 0 h 6362288"/>
              <a:gd name="connsiteX1" fmla="*/ 6248719 w 6248719"/>
              <a:gd name="connsiteY1" fmla="*/ 6362288 h 6362288"/>
              <a:gd name="connsiteX2" fmla="*/ 0 w 6248719"/>
              <a:gd name="connsiteY2" fmla="*/ 6362288 h 6362288"/>
              <a:gd name="connsiteX3" fmla="*/ 6037680 w 6248719"/>
              <a:gd name="connsiteY3" fmla="*/ 5337 h 63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719" h="6362288">
                <a:moveTo>
                  <a:pt x="6248719" y="0"/>
                </a:moveTo>
                <a:lnTo>
                  <a:pt x="6248719" y="6362288"/>
                </a:lnTo>
                <a:lnTo>
                  <a:pt x="0" y="6362288"/>
                </a:lnTo>
                <a:cubicBezTo>
                  <a:pt x="0" y="2956723"/>
                  <a:pt x="2674482" y="175818"/>
                  <a:pt x="6037680" y="5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2000"/>
                </a:schemeClr>
              </a:gs>
              <a:gs pos="83000">
                <a:schemeClr val="accent3"/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80D8C2-7AAF-4FA0-957A-2948D4330C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12" y="1103505"/>
            <a:ext cx="6771723" cy="718151"/>
          </a:xfrm>
          <a:prstGeom prst="rect">
            <a:avLst/>
          </a:prstGeom>
        </p:spPr>
      </p:pic>
      <p:sp>
        <p:nvSpPr>
          <p:cNvPr id="9" name="Рисунок 8">
            <a:extLst>
              <a:ext uri="{FF2B5EF4-FFF2-40B4-BE49-F238E27FC236}">
                <a16:creationId xmlns:a16="http://schemas.microsoft.com/office/drawing/2014/main" id="{AB06AE15-2EAA-4D77-AFC1-56323DCF10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8267" y="1800225"/>
            <a:ext cx="6731183" cy="3954271"/>
          </a:xfrm>
          <a:prstGeom prst="roundRect">
            <a:avLst>
              <a:gd name="adj" fmla="val 287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764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2669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00C66AF-DF16-4FDB-932D-36F9CD11C4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9651" y="79880"/>
            <a:ext cx="1833168" cy="9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377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74">
            <a:extLst>
              <a:ext uri="{FF2B5EF4-FFF2-40B4-BE49-F238E27FC236}">
                <a16:creationId xmlns:a16="http://schemas.microsoft.com/office/drawing/2014/main" id="{C4DFF94C-E145-478A-8203-B269E81912C7}"/>
              </a:ext>
            </a:extLst>
          </p:cNvPr>
          <p:cNvSpPr/>
          <p:nvPr userDrawn="1"/>
        </p:nvSpPr>
        <p:spPr>
          <a:xfrm>
            <a:off x="-4624347" y="-1321300"/>
            <a:ext cx="10207543" cy="10207538"/>
          </a:xfrm>
          <a:prstGeom prst="ellipse">
            <a:avLst/>
          </a:pr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ru-RU" sz="450" b="1" kern="0" dirty="0" err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37155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A2B306E-0650-4283-89A9-0E227DF5C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9468" y="953950"/>
            <a:ext cx="9148043" cy="6076437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E443D3-C989-420C-939B-BB36148DB9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631" y="1966913"/>
            <a:ext cx="5941218" cy="3550443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53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:a16="http://schemas.microsoft.com/office/drawing/2014/main" id="{4757B6DF-076E-361C-332D-A0EB864637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808195" y="-1577499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7488" y="337155"/>
            <a:ext cx="422251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426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74">
            <a:extLst>
              <a:ext uri="{FF2B5EF4-FFF2-40B4-BE49-F238E27FC236}">
                <a16:creationId xmlns:a16="http://schemas.microsoft.com/office/drawing/2014/main" id="{C4DFF94C-E145-478A-8203-B269E81912C7}"/>
              </a:ext>
            </a:extLst>
          </p:cNvPr>
          <p:cNvSpPr/>
          <p:nvPr userDrawn="1"/>
        </p:nvSpPr>
        <p:spPr>
          <a:xfrm>
            <a:off x="5751038" y="-1321300"/>
            <a:ext cx="10207543" cy="10207538"/>
          </a:xfrm>
          <a:prstGeom prst="ellipse">
            <a:avLst/>
          </a:pr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ru-RU" sz="450" b="1" kern="0" dirty="0" err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37155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A2B306E-0650-4283-89A9-0E227DF5C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57" y="953950"/>
            <a:ext cx="9148043" cy="6076437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E443D3-C989-420C-939B-BB36148DB9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0656" y="1966913"/>
            <a:ext cx="5941218" cy="3550443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522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:a16="http://schemas.microsoft.com/office/drawing/2014/main" id="{6D9ED8E7-9D83-A48E-E146-0DD50B3F2F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16699" y="-1577499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37155"/>
            <a:ext cx="4075135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2929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>
            <a:extLst>
              <a:ext uri="{FF2B5EF4-FFF2-40B4-BE49-F238E27FC236}">
                <a16:creationId xmlns:a16="http://schemas.microsoft.com/office/drawing/2014/main" id="{136B3A4F-4D8A-40B4-95C9-5200B96EE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217" y="-522"/>
            <a:ext cx="12192000" cy="360679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5142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36349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2BC11CD-18BC-40A5-9A7C-35E852AE3B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9651" y="79880"/>
            <a:ext cx="1833168" cy="9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7093EDD3-4480-4049-A82A-D4049AC311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1383" y="1724743"/>
            <a:ext cx="2386800" cy="2386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FC1E6A4A-E2C0-4D63-BE71-37308DE756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66863" y="1724743"/>
            <a:ext cx="2386800" cy="2386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94FFDAA4-2EF4-4DE6-9E1D-73216D1651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12344" y="1724743"/>
            <a:ext cx="2386800" cy="2386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204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Рисунок 82">
            <a:extLst>
              <a:ext uri="{FF2B5EF4-FFF2-40B4-BE49-F238E27FC236}">
                <a16:creationId xmlns:a16="http://schemas.microsoft.com/office/drawing/2014/main" id="{1E60C6E6-E49D-4E31-82A2-A999DF68C8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86713" y="4576763"/>
            <a:ext cx="3110590" cy="2333625"/>
          </a:xfrm>
          <a:prstGeom prst="roundRect">
            <a:avLst>
              <a:gd name="adj" fmla="val 1565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75E5B588-7114-4246-AAB0-258581938DB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38468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" name="Рисунок 73">
            <a:extLst>
              <a:ext uri="{FF2B5EF4-FFF2-40B4-BE49-F238E27FC236}">
                <a16:creationId xmlns:a16="http://schemas.microsoft.com/office/drawing/2014/main" id="{F818671B-5820-427D-AF49-A5299E9923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62388" y="3607594"/>
            <a:ext cx="4557712" cy="284559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83" name="Рисунок 82">
            <a:extLst>
              <a:ext uri="{FF2B5EF4-FFF2-40B4-BE49-F238E27FC236}">
                <a16:creationId xmlns:a16="http://schemas.microsoft.com/office/drawing/2014/main" id="{8D781D7D-BA30-4009-B3C4-207BBDFD0A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8842" y="4341203"/>
            <a:ext cx="2321595" cy="3102585"/>
          </a:xfrm>
          <a:prstGeom prst="roundRect">
            <a:avLst>
              <a:gd name="adj" fmla="val 1565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1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75E5B588-7114-4246-AAB0-258581938DB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38468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DD5E299-FA48-80FC-2F7B-26944CEDFA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89501" y="3537087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260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63625772-4B94-463A-AF84-929C60827F5D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/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/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061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4">
            <a:extLst>
              <a:ext uri="{FF2B5EF4-FFF2-40B4-BE49-F238E27FC236}">
                <a16:creationId xmlns:a16="http://schemas.microsoft.com/office/drawing/2014/main" id="{DD50784A-8247-4CFA-B5AE-62C819356E14}"/>
              </a:ext>
            </a:extLst>
          </p:cNvPr>
          <p:cNvSpPr/>
          <p:nvPr userDrawn="1"/>
        </p:nvSpPr>
        <p:spPr>
          <a:xfrm rot="5400000">
            <a:off x="7804306" y="-95855"/>
            <a:ext cx="4290312" cy="4482022"/>
          </a:xfrm>
          <a:custGeom>
            <a:avLst/>
            <a:gdLst>
              <a:gd name="connsiteX0" fmla="*/ 0 w 4290312"/>
              <a:gd name="connsiteY0" fmla="*/ 4445166 h 4482022"/>
              <a:gd name="connsiteX1" fmla="*/ 0 w 4290312"/>
              <a:gd name="connsiteY1" fmla="*/ 0 h 4482022"/>
              <a:gd name="connsiteX2" fmla="*/ 4221879 w 4290312"/>
              <a:gd name="connsiteY2" fmla="*/ 0 h 4482022"/>
              <a:gd name="connsiteX3" fmla="*/ 4246895 w 4290312"/>
              <a:gd name="connsiteY3" fmla="*/ 140082 h 4482022"/>
              <a:gd name="connsiteX4" fmla="*/ 4290312 w 4290312"/>
              <a:gd name="connsiteY4" fmla="*/ 713926 h 4482022"/>
              <a:gd name="connsiteX5" fmla="*/ 522216 w 4290312"/>
              <a:gd name="connsiteY5" fmla="*/ 4482022 h 4482022"/>
              <a:gd name="connsiteX6" fmla="*/ 136950 w 4290312"/>
              <a:gd name="connsiteY6" fmla="*/ 4462568 h 448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312" h="4482022">
                <a:moveTo>
                  <a:pt x="0" y="4445166"/>
                </a:moveTo>
                <a:lnTo>
                  <a:pt x="0" y="0"/>
                </a:lnTo>
                <a:lnTo>
                  <a:pt x="4221879" y="0"/>
                </a:lnTo>
                <a:lnTo>
                  <a:pt x="4246895" y="140082"/>
                </a:lnTo>
                <a:cubicBezTo>
                  <a:pt x="4275485" y="327190"/>
                  <a:pt x="4290312" y="518826"/>
                  <a:pt x="4290312" y="713926"/>
                </a:cubicBezTo>
                <a:cubicBezTo>
                  <a:pt x="4290312" y="2794988"/>
                  <a:pt x="2603278" y="4482022"/>
                  <a:pt x="522216" y="4482022"/>
                </a:cubicBezTo>
                <a:cubicBezTo>
                  <a:pt x="392150" y="4482022"/>
                  <a:pt x="263623" y="4475432"/>
                  <a:pt x="136950" y="446256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83000">
                <a:schemeClr val="accent3">
                  <a:alpha val="73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12" name="Полилиния 34">
            <a:extLst>
              <a:ext uri="{FF2B5EF4-FFF2-40B4-BE49-F238E27FC236}">
                <a16:creationId xmlns:a16="http://schemas.microsoft.com/office/drawing/2014/main" id="{E168CA1A-1B07-4388-8AF5-C69136B3CD21}"/>
              </a:ext>
            </a:extLst>
          </p:cNvPr>
          <p:cNvSpPr/>
          <p:nvPr userDrawn="1"/>
        </p:nvSpPr>
        <p:spPr>
          <a:xfrm flipH="1">
            <a:off x="-2" y="2162939"/>
            <a:ext cx="4614553" cy="4698421"/>
          </a:xfrm>
          <a:custGeom>
            <a:avLst/>
            <a:gdLst>
              <a:gd name="connsiteX0" fmla="*/ 6248719 w 6248719"/>
              <a:gd name="connsiteY0" fmla="*/ 0 h 6362288"/>
              <a:gd name="connsiteX1" fmla="*/ 6248719 w 6248719"/>
              <a:gd name="connsiteY1" fmla="*/ 6362288 h 6362288"/>
              <a:gd name="connsiteX2" fmla="*/ 0 w 6248719"/>
              <a:gd name="connsiteY2" fmla="*/ 6362288 h 6362288"/>
              <a:gd name="connsiteX3" fmla="*/ 6037680 w 6248719"/>
              <a:gd name="connsiteY3" fmla="*/ 5337 h 63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719" h="6362288">
                <a:moveTo>
                  <a:pt x="6248719" y="0"/>
                </a:moveTo>
                <a:lnTo>
                  <a:pt x="6248719" y="6362288"/>
                </a:lnTo>
                <a:lnTo>
                  <a:pt x="0" y="6362288"/>
                </a:lnTo>
                <a:cubicBezTo>
                  <a:pt x="0" y="2956723"/>
                  <a:pt x="2674482" y="175818"/>
                  <a:pt x="6037680" y="5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2000"/>
                </a:schemeClr>
              </a:gs>
              <a:gs pos="83000">
                <a:schemeClr val="accent3"/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36E499-E3F2-1B38-C3B5-5E3901F910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368357" y="-1577499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360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172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>
            <a:extLst>
              <a:ext uri="{FF2B5EF4-FFF2-40B4-BE49-F238E27FC236}">
                <a16:creationId xmlns:a16="http://schemas.microsoft.com/office/drawing/2014/main" id="{4B6D3DEB-7D50-4F8B-A4EB-8B8DACAA6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F0B8FE2C-96E3-444B-9949-E1D53543D75F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/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/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28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4">
            <a:extLst>
              <a:ext uri="{FF2B5EF4-FFF2-40B4-BE49-F238E27FC236}">
                <a16:creationId xmlns:a16="http://schemas.microsoft.com/office/drawing/2014/main" id="{58A60FB7-5C04-64C3-CE5A-22E3CCDD544E}"/>
              </a:ext>
            </a:extLst>
          </p:cNvPr>
          <p:cNvSpPr/>
          <p:nvPr userDrawn="1"/>
        </p:nvSpPr>
        <p:spPr>
          <a:xfrm rot="5400000">
            <a:off x="7804306" y="-95855"/>
            <a:ext cx="4290312" cy="4482022"/>
          </a:xfrm>
          <a:custGeom>
            <a:avLst/>
            <a:gdLst>
              <a:gd name="connsiteX0" fmla="*/ 0 w 4290312"/>
              <a:gd name="connsiteY0" fmla="*/ 4445166 h 4482022"/>
              <a:gd name="connsiteX1" fmla="*/ 0 w 4290312"/>
              <a:gd name="connsiteY1" fmla="*/ 0 h 4482022"/>
              <a:gd name="connsiteX2" fmla="*/ 4221879 w 4290312"/>
              <a:gd name="connsiteY2" fmla="*/ 0 h 4482022"/>
              <a:gd name="connsiteX3" fmla="*/ 4246895 w 4290312"/>
              <a:gd name="connsiteY3" fmla="*/ 140082 h 4482022"/>
              <a:gd name="connsiteX4" fmla="*/ 4290312 w 4290312"/>
              <a:gd name="connsiteY4" fmla="*/ 713926 h 4482022"/>
              <a:gd name="connsiteX5" fmla="*/ 522216 w 4290312"/>
              <a:gd name="connsiteY5" fmla="*/ 4482022 h 4482022"/>
              <a:gd name="connsiteX6" fmla="*/ 136950 w 4290312"/>
              <a:gd name="connsiteY6" fmla="*/ 4462568 h 448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312" h="4482022">
                <a:moveTo>
                  <a:pt x="0" y="4445166"/>
                </a:moveTo>
                <a:lnTo>
                  <a:pt x="0" y="0"/>
                </a:lnTo>
                <a:lnTo>
                  <a:pt x="4221879" y="0"/>
                </a:lnTo>
                <a:lnTo>
                  <a:pt x="4246895" y="140082"/>
                </a:lnTo>
                <a:cubicBezTo>
                  <a:pt x="4275485" y="327190"/>
                  <a:pt x="4290312" y="518826"/>
                  <a:pt x="4290312" y="713926"/>
                </a:cubicBezTo>
                <a:cubicBezTo>
                  <a:pt x="4290312" y="2794988"/>
                  <a:pt x="2603278" y="4482022"/>
                  <a:pt x="522216" y="4482022"/>
                </a:cubicBezTo>
                <a:cubicBezTo>
                  <a:pt x="392150" y="4482022"/>
                  <a:pt x="263623" y="4475432"/>
                  <a:pt x="136950" y="446256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83000">
                <a:schemeClr val="accent3">
                  <a:alpha val="73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3" name="Полилиния 34">
            <a:extLst>
              <a:ext uri="{FF2B5EF4-FFF2-40B4-BE49-F238E27FC236}">
                <a16:creationId xmlns:a16="http://schemas.microsoft.com/office/drawing/2014/main" id="{0CD00261-F199-D622-8EBA-8B280205C8F5}"/>
              </a:ext>
            </a:extLst>
          </p:cNvPr>
          <p:cNvSpPr/>
          <p:nvPr userDrawn="1"/>
        </p:nvSpPr>
        <p:spPr>
          <a:xfrm flipH="1">
            <a:off x="-2" y="2162939"/>
            <a:ext cx="4614553" cy="4698421"/>
          </a:xfrm>
          <a:custGeom>
            <a:avLst/>
            <a:gdLst>
              <a:gd name="connsiteX0" fmla="*/ 6248719 w 6248719"/>
              <a:gd name="connsiteY0" fmla="*/ 0 h 6362288"/>
              <a:gd name="connsiteX1" fmla="*/ 6248719 w 6248719"/>
              <a:gd name="connsiteY1" fmla="*/ 6362288 h 6362288"/>
              <a:gd name="connsiteX2" fmla="*/ 0 w 6248719"/>
              <a:gd name="connsiteY2" fmla="*/ 6362288 h 6362288"/>
              <a:gd name="connsiteX3" fmla="*/ 6037680 w 6248719"/>
              <a:gd name="connsiteY3" fmla="*/ 5337 h 63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719" h="6362288">
                <a:moveTo>
                  <a:pt x="6248719" y="0"/>
                </a:moveTo>
                <a:lnTo>
                  <a:pt x="6248719" y="6362288"/>
                </a:lnTo>
                <a:lnTo>
                  <a:pt x="0" y="6362288"/>
                </a:lnTo>
                <a:cubicBezTo>
                  <a:pt x="0" y="2956723"/>
                  <a:pt x="2674482" y="175818"/>
                  <a:pt x="6037680" y="5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2000"/>
                </a:schemeClr>
              </a:gs>
              <a:gs pos="83000">
                <a:schemeClr val="accent3"/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32647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2BC11CD-18BC-40A5-9A7C-35E852AE3B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9651" y="79880"/>
            <a:ext cx="1833168" cy="9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23" name="Рисунок 18">
            <a:extLst>
              <a:ext uri="{FF2B5EF4-FFF2-40B4-BE49-F238E27FC236}">
                <a16:creationId xmlns:a16="http://schemas.microsoft.com/office/drawing/2014/main" id="{0EE28773-79A8-4AB3-91D2-1F9A1FB5F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2911" y="2389238"/>
            <a:ext cx="1917975" cy="24539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4" name="Рисунок 18">
            <a:extLst>
              <a:ext uri="{FF2B5EF4-FFF2-40B4-BE49-F238E27FC236}">
                <a16:creationId xmlns:a16="http://schemas.microsoft.com/office/drawing/2014/main" id="{4C715CF0-7A52-4ABA-8699-CA2F04E82A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24890" y="1187120"/>
            <a:ext cx="1836002" cy="156863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5" name="Рисунок 18">
            <a:extLst>
              <a:ext uri="{FF2B5EF4-FFF2-40B4-BE49-F238E27FC236}">
                <a16:creationId xmlns:a16="http://schemas.microsoft.com/office/drawing/2014/main" id="{94B18A68-98C1-4A6B-A32E-8FBD12F11E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24890" y="4154366"/>
            <a:ext cx="1836002" cy="16794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6" name="Рисунок 18">
            <a:extLst>
              <a:ext uri="{FF2B5EF4-FFF2-40B4-BE49-F238E27FC236}">
                <a16:creationId xmlns:a16="http://schemas.microsoft.com/office/drawing/2014/main" id="{122664B7-6C22-4693-A486-A386135C0A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92455" y="2505553"/>
            <a:ext cx="2250364" cy="184689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62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6" name="Рисунок 73">
            <a:extLst>
              <a:ext uri="{FF2B5EF4-FFF2-40B4-BE49-F238E27FC236}">
                <a16:creationId xmlns:a16="http://schemas.microsoft.com/office/drawing/2014/main" id="{70087263-42A7-4590-BAC8-05B3B56A91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13735" y="1952625"/>
            <a:ext cx="5858827" cy="367426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0715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6" name="Рисунок 73">
            <a:extLst>
              <a:ext uri="{FF2B5EF4-FFF2-40B4-BE49-F238E27FC236}">
                <a16:creationId xmlns:a16="http://schemas.microsoft.com/office/drawing/2014/main" id="{70087263-42A7-4590-BAC8-05B3B56A91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144" y="1666815"/>
            <a:ext cx="5867669" cy="367426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46A411-C217-426B-8DFC-6926599D0F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31455" y="1155244"/>
            <a:ext cx="3574720" cy="357472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lang="ru-RU" dirty="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306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2BC11CD-18BC-40A5-9A7C-35E852AE3B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0797" y="79880"/>
            <a:ext cx="1833168" cy="9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6" name="Rectangle 193">
            <a:extLst>
              <a:ext uri="{FF2B5EF4-FFF2-40B4-BE49-F238E27FC236}">
                <a16:creationId xmlns:a16="http://schemas.microsoft.com/office/drawing/2014/main" id="{4A1744A1-E9BA-46DB-AE1E-F9901F701D85}"/>
              </a:ext>
            </a:extLst>
          </p:cNvPr>
          <p:cNvSpPr/>
          <p:nvPr userDrawn="1"/>
        </p:nvSpPr>
        <p:spPr>
          <a:xfrm>
            <a:off x="5969000" y="-50800"/>
            <a:ext cx="6299200" cy="6953034"/>
          </a:xfrm>
          <a:custGeom>
            <a:avLst/>
            <a:gdLst>
              <a:gd name="connsiteX0" fmla="*/ 719382 w 6616700"/>
              <a:gd name="connsiteY0" fmla="*/ 0 h 4316203"/>
              <a:gd name="connsiteX1" fmla="*/ 5897318 w 6616700"/>
              <a:gd name="connsiteY1" fmla="*/ 0 h 4316203"/>
              <a:gd name="connsiteX2" fmla="*/ 6616700 w 6616700"/>
              <a:gd name="connsiteY2" fmla="*/ 719382 h 4316203"/>
              <a:gd name="connsiteX3" fmla="*/ 6616700 w 6616700"/>
              <a:gd name="connsiteY3" fmla="*/ 4316203 h 4316203"/>
              <a:gd name="connsiteX4" fmla="*/ 6616700 w 6616700"/>
              <a:gd name="connsiteY4" fmla="*/ 4316203 h 4316203"/>
              <a:gd name="connsiteX5" fmla="*/ 0 w 6616700"/>
              <a:gd name="connsiteY5" fmla="*/ 4316203 h 4316203"/>
              <a:gd name="connsiteX6" fmla="*/ 0 w 6616700"/>
              <a:gd name="connsiteY6" fmla="*/ 4316203 h 4316203"/>
              <a:gd name="connsiteX7" fmla="*/ 0 w 6616700"/>
              <a:gd name="connsiteY7" fmla="*/ 719382 h 4316203"/>
              <a:gd name="connsiteX8" fmla="*/ 719382 w 6616700"/>
              <a:gd name="connsiteY8" fmla="*/ 0 h 4316203"/>
              <a:gd name="connsiteX0" fmla="*/ 6688382 w 6688382"/>
              <a:gd name="connsiteY0" fmla="*/ 0 h 7897603"/>
              <a:gd name="connsiteX1" fmla="*/ 5897318 w 6688382"/>
              <a:gd name="connsiteY1" fmla="*/ 3581400 h 7897603"/>
              <a:gd name="connsiteX2" fmla="*/ 6616700 w 6688382"/>
              <a:gd name="connsiteY2" fmla="*/ 4300782 h 7897603"/>
              <a:gd name="connsiteX3" fmla="*/ 6616700 w 6688382"/>
              <a:gd name="connsiteY3" fmla="*/ 7897603 h 7897603"/>
              <a:gd name="connsiteX4" fmla="*/ 6616700 w 6688382"/>
              <a:gd name="connsiteY4" fmla="*/ 7897603 h 7897603"/>
              <a:gd name="connsiteX5" fmla="*/ 0 w 6688382"/>
              <a:gd name="connsiteY5" fmla="*/ 7897603 h 7897603"/>
              <a:gd name="connsiteX6" fmla="*/ 0 w 6688382"/>
              <a:gd name="connsiteY6" fmla="*/ 7897603 h 7897603"/>
              <a:gd name="connsiteX7" fmla="*/ 0 w 6688382"/>
              <a:gd name="connsiteY7" fmla="*/ 4300782 h 7897603"/>
              <a:gd name="connsiteX8" fmla="*/ 6688382 w 6688382"/>
              <a:gd name="connsiteY8" fmla="*/ 0 h 7897603"/>
              <a:gd name="connsiteX0" fmla="*/ 6688382 w 6688382"/>
              <a:gd name="connsiteY0" fmla="*/ 0 h 7897603"/>
              <a:gd name="connsiteX1" fmla="*/ 5897318 w 6688382"/>
              <a:gd name="connsiteY1" fmla="*/ 3581400 h 7897603"/>
              <a:gd name="connsiteX2" fmla="*/ 6616700 w 6688382"/>
              <a:gd name="connsiteY2" fmla="*/ 4300782 h 7897603"/>
              <a:gd name="connsiteX3" fmla="*/ 6616700 w 6688382"/>
              <a:gd name="connsiteY3" fmla="*/ 7897603 h 7897603"/>
              <a:gd name="connsiteX4" fmla="*/ 6616700 w 6688382"/>
              <a:gd name="connsiteY4" fmla="*/ 7897603 h 7897603"/>
              <a:gd name="connsiteX5" fmla="*/ 0 w 6688382"/>
              <a:gd name="connsiteY5" fmla="*/ 7897603 h 7897603"/>
              <a:gd name="connsiteX6" fmla="*/ 0 w 6688382"/>
              <a:gd name="connsiteY6" fmla="*/ 7897603 h 7897603"/>
              <a:gd name="connsiteX7" fmla="*/ 4940300 w 6688382"/>
              <a:gd name="connsiteY7" fmla="*/ 3564182 h 7897603"/>
              <a:gd name="connsiteX8" fmla="*/ 6688382 w 6688382"/>
              <a:gd name="connsiteY8" fmla="*/ 0 h 7897603"/>
              <a:gd name="connsiteX0" fmla="*/ 6688382 w 6688382"/>
              <a:gd name="connsiteY0" fmla="*/ 0 h 7897603"/>
              <a:gd name="connsiteX1" fmla="*/ 5897318 w 6688382"/>
              <a:gd name="connsiteY1" fmla="*/ 3581400 h 7897603"/>
              <a:gd name="connsiteX2" fmla="*/ 6616700 w 6688382"/>
              <a:gd name="connsiteY2" fmla="*/ 4300782 h 7897603"/>
              <a:gd name="connsiteX3" fmla="*/ 6616700 w 6688382"/>
              <a:gd name="connsiteY3" fmla="*/ 7897603 h 7897603"/>
              <a:gd name="connsiteX4" fmla="*/ 6616700 w 6688382"/>
              <a:gd name="connsiteY4" fmla="*/ 7897603 h 7897603"/>
              <a:gd name="connsiteX5" fmla="*/ 0 w 6688382"/>
              <a:gd name="connsiteY5" fmla="*/ 7897603 h 7897603"/>
              <a:gd name="connsiteX6" fmla="*/ 0 w 6688382"/>
              <a:gd name="connsiteY6" fmla="*/ 7897603 h 7897603"/>
              <a:gd name="connsiteX7" fmla="*/ 4102100 w 6688382"/>
              <a:gd name="connsiteY7" fmla="*/ 3805482 h 7897603"/>
              <a:gd name="connsiteX8" fmla="*/ 6688382 w 6688382"/>
              <a:gd name="connsiteY8" fmla="*/ 0 h 7897603"/>
              <a:gd name="connsiteX0" fmla="*/ 5964482 w 6616700"/>
              <a:gd name="connsiteY0" fmla="*/ 0 h 7923003"/>
              <a:gd name="connsiteX1" fmla="*/ 5897318 w 6616700"/>
              <a:gd name="connsiteY1" fmla="*/ 3606800 h 7923003"/>
              <a:gd name="connsiteX2" fmla="*/ 6616700 w 6616700"/>
              <a:gd name="connsiteY2" fmla="*/ 4326182 h 7923003"/>
              <a:gd name="connsiteX3" fmla="*/ 6616700 w 6616700"/>
              <a:gd name="connsiteY3" fmla="*/ 7923003 h 7923003"/>
              <a:gd name="connsiteX4" fmla="*/ 6616700 w 6616700"/>
              <a:gd name="connsiteY4" fmla="*/ 7923003 h 7923003"/>
              <a:gd name="connsiteX5" fmla="*/ 0 w 6616700"/>
              <a:gd name="connsiteY5" fmla="*/ 7923003 h 7923003"/>
              <a:gd name="connsiteX6" fmla="*/ 0 w 6616700"/>
              <a:gd name="connsiteY6" fmla="*/ 7923003 h 7923003"/>
              <a:gd name="connsiteX7" fmla="*/ 4102100 w 6616700"/>
              <a:gd name="connsiteY7" fmla="*/ 3830882 h 7923003"/>
              <a:gd name="connsiteX8" fmla="*/ 5964482 w 6616700"/>
              <a:gd name="connsiteY8" fmla="*/ 0 h 7923003"/>
              <a:gd name="connsiteX0" fmla="*/ 5964482 w 6621218"/>
              <a:gd name="connsiteY0" fmla="*/ 0 h 7923003"/>
              <a:gd name="connsiteX1" fmla="*/ 6621218 w 6621218"/>
              <a:gd name="connsiteY1" fmla="*/ 0 h 7923003"/>
              <a:gd name="connsiteX2" fmla="*/ 6616700 w 6621218"/>
              <a:gd name="connsiteY2" fmla="*/ 4326182 h 7923003"/>
              <a:gd name="connsiteX3" fmla="*/ 6616700 w 6621218"/>
              <a:gd name="connsiteY3" fmla="*/ 7923003 h 7923003"/>
              <a:gd name="connsiteX4" fmla="*/ 6616700 w 6621218"/>
              <a:gd name="connsiteY4" fmla="*/ 7923003 h 7923003"/>
              <a:gd name="connsiteX5" fmla="*/ 0 w 6621218"/>
              <a:gd name="connsiteY5" fmla="*/ 7923003 h 7923003"/>
              <a:gd name="connsiteX6" fmla="*/ 0 w 6621218"/>
              <a:gd name="connsiteY6" fmla="*/ 7923003 h 7923003"/>
              <a:gd name="connsiteX7" fmla="*/ 4102100 w 6621218"/>
              <a:gd name="connsiteY7" fmla="*/ 3830882 h 7923003"/>
              <a:gd name="connsiteX8" fmla="*/ 5964482 w 6621218"/>
              <a:gd name="connsiteY8" fmla="*/ 0 h 7923003"/>
              <a:gd name="connsiteX0" fmla="*/ 6046594 w 6621218"/>
              <a:gd name="connsiteY0" fmla="*/ 0 h 8070634"/>
              <a:gd name="connsiteX1" fmla="*/ 6621218 w 6621218"/>
              <a:gd name="connsiteY1" fmla="*/ 147631 h 8070634"/>
              <a:gd name="connsiteX2" fmla="*/ 6616700 w 6621218"/>
              <a:gd name="connsiteY2" fmla="*/ 4473813 h 8070634"/>
              <a:gd name="connsiteX3" fmla="*/ 6616700 w 6621218"/>
              <a:gd name="connsiteY3" fmla="*/ 8070634 h 8070634"/>
              <a:gd name="connsiteX4" fmla="*/ 6616700 w 6621218"/>
              <a:gd name="connsiteY4" fmla="*/ 8070634 h 8070634"/>
              <a:gd name="connsiteX5" fmla="*/ 0 w 6621218"/>
              <a:gd name="connsiteY5" fmla="*/ 8070634 h 8070634"/>
              <a:gd name="connsiteX6" fmla="*/ 0 w 6621218"/>
              <a:gd name="connsiteY6" fmla="*/ 8070634 h 8070634"/>
              <a:gd name="connsiteX7" fmla="*/ 4102100 w 6621218"/>
              <a:gd name="connsiteY7" fmla="*/ 3978513 h 8070634"/>
              <a:gd name="connsiteX8" fmla="*/ 6046594 w 6621218"/>
              <a:gd name="connsiteY8" fmla="*/ 0 h 8070634"/>
              <a:gd name="connsiteX0" fmla="*/ 6046594 w 6668894"/>
              <a:gd name="connsiteY0" fmla="*/ 0 h 8070634"/>
              <a:gd name="connsiteX1" fmla="*/ 6668894 w 6668894"/>
              <a:gd name="connsiteY1" fmla="*/ 76200 h 8070634"/>
              <a:gd name="connsiteX2" fmla="*/ 6616700 w 6668894"/>
              <a:gd name="connsiteY2" fmla="*/ 4473813 h 8070634"/>
              <a:gd name="connsiteX3" fmla="*/ 6616700 w 6668894"/>
              <a:gd name="connsiteY3" fmla="*/ 8070634 h 8070634"/>
              <a:gd name="connsiteX4" fmla="*/ 6616700 w 6668894"/>
              <a:gd name="connsiteY4" fmla="*/ 8070634 h 8070634"/>
              <a:gd name="connsiteX5" fmla="*/ 0 w 6668894"/>
              <a:gd name="connsiteY5" fmla="*/ 8070634 h 8070634"/>
              <a:gd name="connsiteX6" fmla="*/ 0 w 6668894"/>
              <a:gd name="connsiteY6" fmla="*/ 8070634 h 8070634"/>
              <a:gd name="connsiteX7" fmla="*/ 4102100 w 6668894"/>
              <a:gd name="connsiteY7" fmla="*/ 3978513 h 8070634"/>
              <a:gd name="connsiteX8" fmla="*/ 6046594 w 6668894"/>
              <a:gd name="connsiteY8" fmla="*/ 0 h 8070634"/>
              <a:gd name="connsiteX0" fmla="*/ 6287894 w 6910194"/>
              <a:gd name="connsiteY0" fmla="*/ 0 h 8070634"/>
              <a:gd name="connsiteX1" fmla="*/ 6910194 w 6910194"/>
              <a:gd name="connsiteY1" fmla="*/ 76200 h 8070634"/>
              <a:gd name="connsiteX2" fmla="*/ 6858000 w 6910194"/>
              <a:gd name="connsiteY2" fmla="*/ 4473813 h 8070634"/>
              <a:gd name="connsiteX3" fmla="*/ 6858000 w 6910194"/>
              <a:gd name="connsiteY3" fmla="*/ 8070634 h 8070634"/>
              <a:gd name="connsiteX4" fmla="*/ 6858000 w 6910194"/>
              <a:gd name="connsiteY4" fmla="*/ 8070634 h 8070634"/>
              <a:gd name="connsiteX5" fmla="*/ 241300 w 6910194"/>
              <a:gd name="connsiteY5" fmla="*/ 8070634 h 8070634"/>
              <a:gd name="connsiteX6" fmla="*/ 0 w 6910194"/>
              <a:gd name="connsiteY6" fmla="*/ 8007134 h 8070634"/>
              <a:gd name="connsiteX7" fmla="*/ 4343400 w 6910194"/>
              <a:gd name="connsiteY7" fmla="*/ 3978513 h 8070634"/>
              <a:gd name="connsiteX8" fmla="*/ 6287894 w 6910194"/>
              <a:gd name="connsiteY8" fmla="*/ 0 h 8070634"/>
              <a:gd name="connsiteX0" fmla="*/ 6287894 w 6910194"/>
              <a:gd name="connsiteY0" fmla="*/ 0 h 8070634"/>
              <a:gd name="connsiteX1" fmla="*/ 6910194 w 6910194"/>
              <a:gd name="connsiteY1" fmla="*/ 76200 h 8070634"/>
              <a:gd name="connsiteX2" fmla="*/ 6858000 w 6910194"/>
              <a:gd name="connsiteY2" fmla="*/ 4473813 h 8070634"/>
              <a:gd name="connsiteX3" fmla="*/ 6858000 w 6910194"/>
              <a:gd name="connsiteY3" fmla="*/ 8070634 h 8070634"/>
              <a:gd name="connsiteX4" fmla="*/ 6858000 w 6910194"/>
              <a:gd name="connsiteY4" fmla="*/ 8070634 h 8070634"/>
              <a:gd name="connsiteX5" fmla="*/ 1714500 w 6910194"/>
              <a:gd name="connsiteY5" fmla="*/ 6953034 h 8070634"/>
              <a:gd name="connsiteX6" fmla="*/ 0 w 6910194"/>
              <a:gd name="connsiteY6" fmla="*/ 8007134 h 8070634"/>
              <a:gd name="connsiteX7" fmla="*/ 4343400 w 6910194"/>
              <a:gd name="connsiteY7" fmla="*/ 3978513 h 8070634"/>
              <a:gd name="connsiteX8" fmla="*/ 6287894 w 6910194"/>
              <a:gd name="connsiteY8" fmla="*/ 0 h 8070634"/>
              <a:gd name="connsiteX0" fmla="*/ 6287894 w 6910194"/>
              <a:gd name="connsiteY0" fmla="*/ 0 h 8070634"/>
              <a:gd name="connsiteX1" fmla="*/ 6910194 w 6910194"/>
              <a:gd name="connsiteY1" fmla="*/ 76200 h 8070634"/>
              <a:gd name="connsiteX2" fmla="*/ 6858000 w 6910194"/>
              <a:gd name="connsiteY2" fmla="*/ 4473813 h 8070634"/>
              <a:gd name="connsiteX3" fmla="*/ 6858000 w 6910194"/>
              <a:gd name="connsiteY3" fmla="*/ 8070634 h 8070634"/>
              <a:gd name="connsiteX4" fmla="*/ 6375400 w 6910194"/>
              <a:gd name="connsiteY4" fmla="*/ 5365534 h 8070634"/>
              <a:gd name="connsiteX5" fmla="*/ 1714500 w 6910194"/>
              <a:gd name="connsiteY5" fmla="*/ 6953034 h 8070634"/>
              <a:gd name="connsiteX6" fmla="*/ 0 w 6910194"/>
              <a:gd name="connsiteY6" fmla="*/ 8007134 h 8070634"/>
              <a:gd name="connsiteX7" fmla="*/ 4343400 w 6910194"/>
              <a:gd name="connsiteY7" fmla="*/ 3978513 h 8070634"/>
              <a:gd name="connsiteX8" fmla="*/ 6287894 w 6910194"/>
              <a:gd name="connsiteY8" fmla="*/ 0 h 80706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83400 w 6910194"/>
              <a:gd name="connsiteY3" fmla="*/ 6343434 h 8007134"/>
              <a:gd name="connsiteX4" fmla="*/ 6375400 w 6910194"/>
              <a:gd name="connsiteY4" fmla="*/ 5365534 h 8007134"/>
              <a:gd name="connsiteX5" fmla="*/ 1714500 w 6910194"/>
              <a:gd name="connsiteY5" fmla="*/ 6953034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19900 w 6910194"/>
              <a:gd name="connsiteY3" fmla="*/ 6991134 h 8007134"/>
              <a:gd name="connsiteX4" fmla="*/ 6375400 w 6910194"/>
              <a:gd name="connsiteY4" fmla="*/ 5365534 h 8007134"/>
              <a:gd name="connsiteX5" fmla="*/ 1714500 w 6910194"/>
              <a:gd name="connsiteY5" fmla="*/ 6953034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19900 w 6910194"/>
              <a:gd name="connsiteY3" fmla="*/ 6991134 h 8007134"/>
              <a:gd name="connsiteX4" fmla="*/ 5563994 w 6910194"/>
              <a:gd name="connsiteY4" fmla="*/ 6985000 h 8007134"/>
              <a:gd name="connsiteX5" fmla="*/ 1714500 w 6910194"/>
              <a:gd name="connsiteY5" fmla="*/ 6953034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19900 w 6910194"/>
              <a:gd name="connsiteY3" fmla="*/ 6991134 h 8007134"/>
              <a:gd name="connsiteX4" fmla="*/ 5563994 w 6910194"/>
              <a:gd name="connsiteY4" fmla="*/ 6985000 h 8007134"/>
              <a:gd name="connsiteX5" fmla="*/ 1626994 w 6910194"/>
              <a:gd name="connsiteY5" fmla="*/ 6997700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148194 w 6910194"/>
              <a:gd name="connsiteY0" fmla="*/ 50800 h 7930934"/>
              <a:gd name="connsiteX1" fmla="*/ 6910194 w 6910194"/>
              <a:gd name="connsiteY1" fmla="*/ 0 h 7930934"/>
              <a:gd name="connsiteX2" fmla="*/ 6858000 w 6910194"/>
              <a:gd name="connsiteY2" fmla="*/ 4397613 h 7930934"/>
              <a:gd name="connsiteX3" fmla="*/ 6819900 w 6910194"/>
              <a:gd name="connsiteY3" fmla="*/ 6914934 h 7930934"/>
              <a:gd name="connsiteX4" fmla="*/ 5563994 w 6910194"/>
              <a:gd name="connsiteY4" fmla="*/ 6908800 h 7930934"/>
              <a:gd name="connsiteX5" fmla="*/ 1626994 w 6910194"/>
              <a:gd name="connsiteY5" fmla="*/ 6921500 h 7930934"/>
              <a:gd name="connsiteX6" fmla="*/ 0 w 6910194"/>
              <a:gd name="connsiteY6" fmla="*/ 7930934 h 7930934"/>
              <a:gd name="connsiteX7" fmla="*/ 4343400 w 6910194"/>
              <a:gd name="connsiteY7" fmla="*/ 3902313 h 7930934"/>
              <a:gd name="connsiteX8" fmla="*/ 6148194 w 6910194"/>
              <a:gd name="connsiteY8" fmla="*/ 50800 h 7930934"/>
              <a:gd name="connsiteX0" fmla="*/ 6173594 w 6910194"/>
              <a:gd name="connsiteY0" fmla="*/ 76200 h 7930934"/>
              <a:gd name="connsiteX1" fmla="*/ 6910194 w 6910194"/>
              <a:gd name="connsiteY1" fmla="*/ 0 h 7930934"/>
              <a:gd name="connsiteX2" fmla="*/ 6858000 w 6910194"/>
              <a:gd name="connsiteY2" fmla="*/ 4397613 h 7930934"/>
              <a:gd name="connsiteX3" fmla="*/ 6819900 w 6910194"/>
              <a:gd name="connsiteY3" fmla="*/ 6914934 h 7930934"/>
              <a:gd name="connsiteX4" fmla="*/ 5563994 w 6910194"/>
              <a:gd name="connsiteY4" fmla="*/ 6908800 h 7930934"/>
              <a:gd name="connsiteX5" fmla="*/ 1626994 w 6910194"/>
              <a:gd name="connsiteY5" fmla="*/ 6921500 h 7930934"/>
              <a:gd name="connsiteX6" fmla="*/ 0 w 6910194"/>
              <a:gd name="connsiteY6" fmla="*/ 7930934 h 7930934"/>
              <a:gd name="connsiteX7" fmla="*/ 4343400 w 6910194"/>
              <a:gd name="connsiteY7" fmla="*/ 3902313 h 7930934"/>
              <a:gd name="connsiteX8" fmla="*/ 6173594 w 6910194"/>
              <a:gd name="connsiteY8" fmla="*/ 76200 h 7930934"/>
              <a:gd name="connsiteX0" fmla="*/ 6019800 w 6756400"/>
              <a:gd name="connsiteY0" fmla="*/ 76200 h 6985000"/>
              <a:gd name="connsiteX1" fmla="*/ 6756400 w 6756400"/>
              <a:gd name="connsiteY1" fmla="*/ 0 h 6985000"/>
              <a:gd name="connsiteX2" fmla="*/ 6704206 w 6756400"/>
              <a:gd name="connsiteY2" fmla="*/ 4397613 h 6985000"/>
              <a:gd name="connsiteX3" fmla="*/ 6666106 w 6756400"/>
              <a:gd name="connsiteY3" fmla="*/ 6914934 h 6985000"/>
              <a:gd name="connsiteX4" fmla="*/ 5410200 w 6756400"/>
              <a:gd name="connsiteY4" fmla="*/ 6908800 h 6985000"/>
              <a:gd name="connsiteX5" fmla="*/ 1473200 w 6756400"/>
              <a:gd name="connsiteY5" fmla="*/ 6921500 h 6985000"/>
              <a:gd name="connsiteX6" fmla="*/ 0 w 6756400"/>
              <a:gd name="connsiteY6" fmla="*/ 6985000 h 6985000"/>
              <a:gd name="connsiteX7" fmla="*/ 4189606 w 6756400"/>
              <a:gd name="connsiteY7" fmla="*/ 3902313 h 6985000"/>
              <a:gd name="connsiteX8" fmla="*/ 6019800 w 6756400"/>
              <a:gd name="connsiteY8" fmla="*/ 76200 h 6985000"/>
              <a:gd name="connsiteX0" fmla="*/ 5562600 w 6299200"/>
              <a:gd name="connsiteY0" fmla="*/ 76200 h 6946900"/>
              <a:gd name="connsiteX1" fmla="*/ 6299200 w 6299200"/>
              <a:gd name="connsiteY1" fmla="*/ 0 h 6946900"/>
              <a:gd name="connsiteX2" fmla="*/ 6247006 w 6299200"/>
              <a:gd name="connsiteY2" fmla="*/ 4397613 h 6946900"/>
              <a:gd name="connsiteX3" fmla="*/ 6208906 w 6299200"/>
              <a:gd name="connsiteY3" fmla="*/ 6914934 h 6946900"/>
              <a:gd name="connsiteX4" fmla="*/ 4953000 w 6299200"/>
              <a:gd name="connsiteY4" fmla="*/ 6908800 h 6946900"/>
              <a:gd name="connsiteX5" fmla="*/ 1016000 w 6299200"/>
              <a:gd name="connsiteY5" fmla="*/ 6921500 h 6946900"/>
              <a:gd name="connsiteX6" fmla="*/ 0 w 6299200"/>
              <a:gd name="connsiteY6" fmla="*/ 6946900 h 6946900"/>
              <a:gd name="connsiteX7" fmla="*/ 3732406 w 6299200"/>
              <a:gd name="connsiteY7" fmla="*/ 3902313 h 6946900"/>
              <a:gd name="connsiteX8" fmla="*/ 5562600 w 6299200"/>
              <a:gd name="connsiteY8" fmla="*/ 76200 h 6946900"/>
              <a:gd name="connsiteX0" fmla="*/ 5562600 w 6299200"/>
              <a:gd name="connsiteY0" fmla="*/ 76200 h 6946900"/>
              <a:gd name="connsiteX1" fmla="*/ 6299200 w 6299200"/>
              <a:gd name="connsiteY1" fmla="*/ 0 h 6946900"/>
              <a:gd name="connsiteX2" fmla="*/ 6247006 w 6299200"/>
              <a:gd name="connsiteY2" fmla="*/ 4397613 h 6946900"/>
              <a:gd name="connsiteX3" fmla="*/ 6208906 w 6299200"/>
              <a:gd name="connsiteY3" fmla="*/ 6914934 h 6946900"/>
              <a:gd name="connsiteX4" fmla="*/ 5054600 w 6299200"/>
              <a:gd name="connsiteY4" fmla="*/ 6908800 h 6946900"/>
              <a:gd name="connsiteX5" fmla="*/ 1016000 w 6299200"/>
              <a:gd name="connsiteY5" fmla="*/ 6921500 h 6946900"/>
              <a:gd name="connsiteX6" fmla="*/ 0 w 6299200"/>
              <a:gd name="connsiteY6" fmla="*/ 6946900 h 6946900"/>
              <a:gd name="connsiteX7" fmla="*/ 3732406 w 6299200"/>
              <a:gd name="connsiteY7" fmla="*/ 3902313 h 6946900"/>
              <a:gd name="connsiteX8" fmla="*/ 5562600 w 6299200"/>
              <a:gd name="connsiteY8" fmla="*/ 76200 h 6946900"/>
              <a:gd name="connsiteX0" fmla="*/ 5562600 w 6299200"/>
              <a:gd name="connsiteY0" fmla="*/ 76200 h 6946900"/>
              <a:gd name="connsiteX1" fmla="*/ 6299200 w 6299200"/>
              <a:gd name="connsiteY1" fmla="*/ 0 h 6946900"/>
              <a:gd name="connsiteX2" fmla="*/ 6247006 w 6299200"/>
              <a:gd name="connsiteY2" fmla="*/ 4397613 h 6946900"/>
              <a:gd name="connsiteX3" fmla="*/ 6208906 w 6299200"/>
              <a:gd name="connsiteY3" fmla="*/ 6914934 h 6946900"/>
              <a:gd name="connsiteX4" fmla="*/ 5245100 w 6299200"/>
              <a:gd name="connsiteY4" fmla="*/ 6934200 h 6946900"/>
              <a:gd name="connsiteX5" fmla="*/ 1016000 w 6299200"/>
              <a:gd name="connsiteY5" fmla="*/ 6921500 h 6946900"/>
              <a:gd name="connsiteX6" fmla="*/ 0 w 6299200"/>
              <a:gd name="connsiteY6" fmla="*/ 6946900 h 6946900"/>
              <a:gd name="connsiteX7" fmla="*/ 3732406 w 6299200"/>
              <a:gd name="connsiteY7" fmla="*/ 3902313 h 6946900"/>
              <a:gd name="connsiteX8" fmla="*/ 5562600 w 6299200"/>
              <a:gd name="connsiteY8" fmla="*/ 76200 h 6946900"/>
              <a:gd name="connsiteX0" fmla="*/ 5562600 w 6299200"/>
              <a:gd name="connsiteY0" fmla="*/ 76200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1016000 w 6299200"/>
              <a:gd name="connsiteY5" fmla="*/ 69215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562600 w 6299200"/>
              <a:gd name="connsiteY8" fmla="*/ 76200 h 6953034"/>
              <a:gd name="connsiteX0" fmla="*/ 5562600 w 6299200"/>
              <a:gd name="connsiteY0" fmla="*/ 76200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825500 w 6299200"/>
              <a:gd name="connsiteY5" fmla="*/ 69469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562600 w 6299200"/>
              <a:gd name="connsiteY8" fmla="*/ 76200 h 6953034"/>
              <a:gd name="connsiteX0" fmla="*/ 5613400 w 6299200"/>
              <a:gd name="connsiteY0" fmla="*/ 12700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825500 w 6299200"/>
              <a:gd name="connsiteY5" fmla="*/ 69469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613400 w 6299200"/>
              <a:gd name="connsiteY8" fmla="*/ 12700 h 6953034"/>
              <a:gd name="connsiteX0" fmla="*/ 5562600 w 6299200"/>
              <a:gd name="connsiteY0" fmla="*/ 45719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825500 w 6299200"/>
              <a:gd name="connsiteY5" fmla="*/ 69469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562600 w 6299200"/>
              <a:gd name="connsiteY8" fmla="*/ 45719 h 695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9200" h="6953034">
                <a:moveTo>
                  <a:pt x="5562600" y="45719"/>
                </a:moveTo>
                <a:lnTo>
                  <a:pt x="6299200" y="0"/>
                </a:lnTo>
                <a:lnTo>
                  <a:pt x="6247006" y="4397613"/>
                </a:lnTo>
                <a:lnTo>
                  <a:pt x="6247006" y="6953034"/>
                </a:lnTo>
                <a:lnTo>
                  <a:pt x="5245100" y="6934200"/>
                </a:lnTo>
                <a:lnTo>
                  <a:pt x="825500" y="6946900"/>
                </a:lnTo>
                <a:lnTo>
                  <a:pt x="0" y="6946900"/>
                </a:lnTo>
                <a:lnTo>
                  <a:pt x="3732406" y="3902313"/>
                </a:lnTo>
                <a:lnTo>
                  <a:pt x="5562600" y="45719"/>
                </a:lnTo>
                <a:close/>
              </a:path>
            </a:pathLst>
          </a:custGeom>
          <a:gradFill flip="none" rotWithShape="1">
            <a:gsLst>
              <a:gs pos="5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ru-RU" sz="450" b="1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AC4948-A7ED-43AE-9AE1-1034D401D0F5}"/>
              </a:ext>
            </a:extLst>
          </p:cNvPr>
          <p:cNvSpPr/>
          <p:nvPr userDrawn="1"/>
        </p:nvSpPr>
        <p:spPr>
          <a:xfrm>
            <a:off x="8433880" y="2996120"/>
            <a:ext cx="758757" cy="564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Freeform 131">
            <a:extLst>
              <a:ext uri="{FF2B5EF4-FFF2-40B4-BE49-F238E27FC236}">
                <a16:creationId xmlns:a16="http://schemas.microsoft.com/office/drawing/2014/main" id="{E271C5CC-6FD4-43ED-B7ED-2988CB8AA1B6}"/>
              </a:ext>
            </a:extLst>
          </p:cNvPr>
          <p:cNvSpPr>
            <a:spLocks/>
          </p:cNvSpPr>
          <p:nvPr userDrawn="1"/>
        </p:nvSpPr>
        <p:spPr bwMode="auto">
          <a:xfrm>
            <a:off x="1534321" y="1250043"/>
            <a:ext cx="9618660" cy="6113975"/>
          </a:xfrm>
          <a:custGeom>
            <a:avLst/>
            <a:gdLst>
              <a:gd name="connsiteX0" fmla="*/ 9162777 w 9367131"/>
              <a:gd name="connsiteY0" fmla="*/ 0 h 5954094"/>
              <a:gd name="connsiteX1" fmla="*/ 9367131 w 9367131"/>
              <a:gd name="connsiteY1" fmla="*/ 482672 h 5954094"/>
              <a:gd name="connsiteX2" fmla="*/ 9171075 w 9367131"/>
              <a:gd name="connsiteY2" fmla="*/ 482672 h 5954094"/>
              <a:gd name="connsiteX3" fmla="*/ 8258220 w 9367131"/>
              <a:gd name="connsiteY3" fmla="*/ 2548006 h 5954094"/>
              <a:gd name="connsiteX4" fmla="*/ 4343320 w 9367131"/>
              <a:gd name="connsiteY4" fmla="*/ 5954094 h 5954094"/>
              <a:gd name="connsiteX5" fmla="*/ 0 w 9367131"/>
              <a:gd name="connsiteY5" fmla="*/ 5954094 h 5954094"/>
              <a:gd name="connsiteX6" fmla="*/ 7459473 w 9367131"/>
              <a:gd name="connsiteY6" fmla="*/ 2548006 h 5954094"/>
              <a:gd name="connsiteX7" fmla="*/ 7459472 w 9367131"/>
              <a:gd name="connsiteY7" fmla="*/ 2548006 h 5954094"/>
              <a:gd name="connsiteX8" fmla="*/ 8735395 w 9367131"/>
              <a:gd name="connsiteY8" fmla="*/ 500929 h 5954094"/>
              <a:gd name="connsiteX9" fmla="*/ 8535189 w 9367131"/>
              <a:gd name="connsiteY9" fmla="*/ 500929 h 5954094"/>
              <a:gd name="connsiteX10" fmla="*/ 9162777 w 9367131"/>
              <a:gd name="connsiteY10" fmla="*/ 0 h 595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67131" h="5954094">
                <a:moveTo>
                  <a:pt x="9162777" y="0"/>
                </a:moveTo>
                <a:lnTo>
                  <a:pt x="9367131" y="482672"/>
                </a:lnTo>
                <a:lnTo>
                  <a:pt x="9171075" y="482672"/>
                </a:lnTo>
                <a:lnTo>
                  <a:pt x="8258220" y="2548006"/>
                </a:lnTo>
                <a:lnTo>
                  <a:pt x="4343320" y="5954094"/>
                </a:lnTo>
                <a:lnTo>
                  <a:pt x="0" y="5954094"/>
                </a:lnTo>
                <a:lnTo>
                  <a:pt x="7459473" y="2548006"/>
                </a:lnTo>
                <a:lnTo>
                  <a:pt x="7459472" y="2548006"/>
                </a:lnTo>
                <a:lnTo>
                  <a:pt x="8735395" y="500929"/>
                </a:lnTo>
                <a:lnTo>
                  <a:pt x="8535189" y="500929"/>
                </a:lnTo>
                <a:lnTo>
                  <a:pt x="9162777" y="0"/>
                </a:lnTo>
                <a:close/>
              </a:path>
            </a:pathLst>
          </a:cu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sz="450" b="1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C96F624-DDCD-4056-84D4-FE5406A64CE8}"/>
              </a:ext>
            </a:extLst>
          </p:cNvPr>
          <p:cNvSpPr/>
          <p:nvPr userDrawn="1"/>
        </p:nvSpPr>
        <p:spPr>
          <a:xfrm>
            <a:off x="5982510" y="3988341"/>
            <a:ext cx="758757" cy="564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43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2669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905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7401" userDrawn="1">
          <p15:clr>
            <a:srgbClr val="FBAE40"/>
          </p15:clr>
        </p15:guide>
        <p15:guide id="5" orient="horz" pos="323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2A43EE-37ED-0EF7-321F-44564C1CAB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3566" y="392400"/>
            <a:ext cx="6073200" cy="60732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lang="ru-RU" dirty="0"/>
            </a:lvl1pPr>
          </a:lstStyle>
          <a:p>
            <a:pPr lvl="0"/>
            <a:endParaRPr lang="ru-RU" dirty="0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2669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79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7401" userDrawn="1">
          <p15:clr>
            <a:srgbClr val="FBAE40"/>
          </p15:clr>
        </p15:guide>
        <p15:guide id="5" orient="horz" pos="323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D85FC0D-9464-4538-8E32-A864AF617F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55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61" r:id="rId3"/>
    <p:sldLayoutId id="2147483650" r:id="rId4"/>
    <p:sldLayoutId id="2147483684" r:id="rId5"/>
    <p:sldLayoutId id="2147483688" r:id="rId6"/>
    <p:sldLayoutId id="2147483683" r:id="rId7"/>
    <p:sldLayoutId id="2147483675" r:id="rId8"/>
    <p:sldLayoutId id="2147483690" r:id="rId9"/>
    <p:sldLayoutId id="2147483689" r:id="rId10"/>
    <p:sldLayoutId id="2147483677" r:id="rId11"/>
    <p:sldLayoutId id="2147483692" r:id="rId12"/>
    <p:sldLayoutId id="2147483678" r:id="rId13"/>
    <p:sldLayoutId id="2147483693" r:id="rId14"/>
    <p:sldLayoutId id="2147483676" r:id="rId15"/>
    <p:sldLayoutId id="2147483674" r:id="rId16"/>
    <p:sldLayoutId id="2147483680" r:id="rId17"/>
    <p:sldLayoutId id="2147483694" r:id="rId18"/>
    <p:sldLayoutId id="2147483681" r:id="rId19"/>
    <p:sldLayoutId id="2147483682" r:id="rId20"/>
    <p:sldLayoutId id="2147483679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1E0505-E303-D8ED-6CC0-D70EACE43B47}"/>
              </a:ext>
            </a:extLst>
          </p:cNvPr>
          <p:cNvSpPr txBox="1">
            <a:spLocks/>
          </p:cNvSpPr>
          <p:nvPr/>
        </p:nvSpPr>
        <p:spPr bwMode="gray">
          <a:xfrm>
            <a:off x="5924145" y="164873"/>
            <a:ext cx="547573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Aft>
                <a:spcPct val="0"/>
              </a:spcAft>
              <a:buClr>
                <a:srgbClr val="009FE9"/>
              </a:buClr>
            </a:pPr>
            <a:r>
              <a:rPr lang="ru-RU" sz="2200" dirty="0">
                <a:solidFill>
                  <a:schemeClr val="bg1"/>
                </a:solidFill>
                <a:latin typeface="Oswald Light" pitchFamily="2" charset="-52"/>
                <a:ea typeface="VTB Group Cond Book" panose="020B0506050504020204" pitchFamily="34" charset="77"/>
              </a:rPr>
              <a:t>Управление делами Президента Республики Беларусь</a:t>
            </a:r>
          </a:p>
          <a:p>
            <a:pPr algn="ctr" fontAlgn="base">
              <a:spcAft>
                <a:spcPct val="0"/>
              </a:spcAft>
              <a:buClr>
                <a:srgbClr val="009FE9"/>
              </a:buClr>
            </a:pPr>
            <a:r>
              <a:rPr lang="ru-RU" sz="2200" dirty="0">
                <a:solidFill>
                  <a:schemeClr val="bg1"/>
                </a:solidFill>
                <a:latin typeface="Oswald Light" pitchFamily="2" charset="-52"/>
                <a:ea typeface="VTB Group Cond Book" panose="020B0506050504020204" pitchFamily="34" charset="77"/>
              </a:rPr>
              <a:t>Государственное природоохранное учреждение «Национальный парк «</a:t>
            </a:r>
            <a:r>
              <a:rPr lang="ru-RU" sz="2200" dirty="0" err="1">
                <a:solidFill>
                  <a:schemeClr val="bg1"/>
                </a:solidFill>
                <a:latin typeface="Oswald Light" pitchFamily="2" charset="-52"/>
                <a:ea typeface="VTB Group Cond Book" panose="020B0506050504020204" pitchFamily="34" charset="77"/>
              </a:rPr>
              <a:t>Браславские</a:t>
            </a:r>
            <a:r>
              <a:rPr lang="ru-RU" sz="2200" dirty="0">
                <a:solidFill>
                  <a:schemeClr val="bg1"/>
                </a:solidFill>
                <a:latin typeface="Oswald Light" pitchFamily="2" charset="-52"/>
                <a:ea typeface="VTB Group Cond Book" panose="020B0506050504020204" pitchFamily="34" charset="77"/>
              </a:rPr>
              <a:t> озера»</a:t>
            </a:r>
          </a:p>
        </p:txBody>
      </p:sp>
      <p:sp>
        <p:nvSpPr>
          <p:cNvPr id="7" name="Rounded Rectangle 17">
            <a:extLst>
              <a:ext uri="{FF2B5EF4-FFF2-40B4-BE49-F238E27FC236}">
                <a16:creationId xmlns:a16="http://schemas.microsoft.com/office/drawing/2014/main" id="{6AB33A65-AF4F-1F56-FEAF-DC2BF6049A20}"/>
              </a:ext>
            </a:extLst>
          </p:cNvPr>
          <p:cNvSpPr/>
          <p:nvPr/>
        </p:nvSpPr>
        <p:spPr>
          <a:xfrm>
            <a:off x="7455807" y="5703854"/>
            <a:ext cx="3174328" cy="510230"/>
          </a:xfrm>
          <a:prstGeom prst="round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228600"/>
            <a:endParaRPr lang="ru-RU" sz="90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399D5-B759-F1E3-BA76-36685FD6CB58}"/>
              </a:ext>
            </a:extLst>
          </p:cNvPr>
          <p:cNvSpPr txBox="1">
            <a:spLocks/>
          </p:cNvSpPr>
          <p:nvPr/>
        </p:nvSpPr>
        <p:spPr bwMode="gray">
          <a:xfrm>
            <a:off x="7845388" y="5766609"/>
            <a:ext cx="3119579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Aft>
                <a:spcPct val="0"/>
              </a:spcAft>
              <a:buClr>
                <a:srgbClr val="009FE9"/>
              </a:buClr>
            </a:pPr>
            <a:r>
              <a:rPr lang="en-US" sz="2500" dirty="0">
                <a:solidFill>
                  <a:schemeClr val="bg1"/>
                </a:solidFill>
                <a:latin typeface="Oswald Light" pitchFamily="2" charset="-52"/>
                <a:ea typeface="VTB Group Cond Book" panose="020B0506050504020204" pitchFamily="34" charset="77"/>
              </a:rPr>
              <a:t>www.braslavpark.by</a:t>
            </a:r>
            <a:r>
              <a:rPr lang="ru-RU" sz="2500" dirty="0">
                <a:solidFill>
                  <a:schemeClr val="bg1"/>
                </a:solidFill>
                <a:latin typeface="Oswald Light" pitchFamily="2" charset="-52"/>
                <a:ea typeface="VTB Group Cond Book" panose="020B0506050504020204" pitchFamily="34" charset="77"/>
              </a:rPr>
              <a:t> </a:t>
            </a:r>
            <a:r>
              <a:rPr lang="en-US" sz="2500" dirty="0">
                <a:solidFill>
                  <a:schemeClr val="bg1"/>
                </a:solidFill>
                <a:latin typeface="Oswald Light" pitchFamily="2" charset="-52"/>
                <a:ea typeface="VTB Group Cond Book" panose="020B0506050504020204" pitchFamily="34" charset="77"/>
              </a:rPr>
              <a:t>     </a:t>
            </a:r>
            <a:r>
              <a:rPr lang="ru-RU" sz="2500" dirty="0">
                <a:solidFill>
                  <a:schemeClr val="bg1"/>
                </a:solidFill>
                <a:latin typeface="Oswald Light" pitchFamily="2" charset="-52"/>
                <a:ea typeface="VTB Group Cond Book" panose="020B0506050504020204" pitchFamily="34" charset="77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236CCD-9B28-5CE5-3DDC-C40178E1D1A6}"/>
              </a:ext>
            </a:extLst>
          </p:cNvPr>
          <p:cNvSpPr txBox="1"/>
          <p:nvPr/>
        </p:nvSpPr>
        <p:spPr>
          <a:xfrm>
            <a:off x="6096000" y="1811579"/>
            <a:ext cx="5893942" cy="332398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sz="3500" b="1" dirty="0">
                <a:solidFill>
                  <a:schemeClr val="bg1"/>
                </a:solidFill>
                <a:latin typeface="Oswald" pitchFamily="2" charset="-52"/>
                <a:ea typeface="Roboto Condensed" panose="02000000000000000000" pitchFamily="2" charset="0"/>
                <a:cs typeface="Roboto Condensed" panose="02000000000000000000" pitchFamily="2" charset="0"/>
              </a:rPr>
              <a:t>Экологический туризм как инструмент устойчивого </a:t>
            </a:r>
            <a:endParaRPr lang="en-US" sz="3500" b="1" dirty="0">
              <a:solidFill>
                <a:schemeClr val="bg1"/>
              </a:solidFill>
              <a:latin typeface="Oswald" pitchFamily="2" charset="-52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ctr"/>
            <a:r>
              <a:rPr lang="ru-RU" sz="3500" b="1" dirty="0">
                <a:solidFill>
                  <a:schemeClr val="bg1"/>
                </a:solidFill>
                <a:latin typeface="Oswald" pitchFamily="2" charset="-52"/>
                <a:ea typeface="Roboto Condensed" panose="02000000000000000000" pitchFamily="2" charset="0"/>
                <a:cs typeface="Roboto Condensed" panose="02000000000000000000" pitchFamily="2" charset="0"/>
              </a:rPr>
              <a:t>эффективного развития и продвижения </a:t>
            </a:r>
            <a:endParaRPr lang="en-US" sz="3500" b="1" dirty="0">
              <a:solidFill>
                <a:schemeClr val="bg1"/>
              </a:solidFill>
              <a:latin typeface="Oswald" pitchFamily="2" charset="-52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ctr"/>
            <a:r>
              <a:rPr lang="ru-RU" sz="3500" b="1" dirty="0">
                <a:solidFill>
                  <a:schemeClr val="bg1"/>
                </a:solidFill>
                <a:latin typeface="Oswald" pitchFamily="2" charset="-52"/>
                <a:ea typeface="Roboto Condensed" panose="02000000000000000000" pitchFamily="2" charset="0"/>
                <a:cs typeface="Roboto Condensed" panose="02000000000000000000" pitchFamily="2" charset="0"/>
              </a:rPr>
              <a:t>Национального парка «</a:t>
            </a:r>
            <a:r>
              <a:rPr lang="ru-RU" sz="3500" b="1" dirty="0" err="1">
                <a:solidFill>
                  <a:schemeClr val="bg1"/>
                </a:solidFill>
                <a:latin typeface="Oswald" pitchFamily="2" charset="-52"/>
                <a:ea typeface="Roboto Condensed" panose="02000000000000000000" pitchFamily="2" charset="0"/>
                <a:cs typeface="Roboto Condensed" panose="02000000000000000000" pitchFamily="2" charset="0"/>
              </a:rPr>
              <a:t>Браславские</a:t>
            </a:r>
            <a:r>
              <a:rPr lang="ru-RU" sz="3500" b="1" dirty="0">
                <a:solidFill>
                  <a:schemeClr val="bg1"/>
                </a:solidFill>
                <a:latin typeface="Oswald" pitchFamily="2" charset="-52"/>
                <a:ea typeface="Roboto Condensed" panose="02000000000000000000" pitchFamily="2" charset="0"/>
                <a:cs typeface="Roboto Condensed" panose="02000000000000000000" pitchFamily="2" charset="0"/>
              </a:rPr>
              <a:t> озера»</a:t>
            </a:r>
            <a:endParaRPr lang="en-US" sz="3500" b="1" dirty="0">
              <a:solidFill>
                <a:schemeClr val="bg1"/>
              </a:solidFill>
              <a:latin typeface="Oswald" pitchFamily="2" charset="-52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9B155F-90C5-4F64-AE69-A127EB049EA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3" r="24193"/>
          <a:stretch>
            <a:fillRect/>
          </a:stretch>
        </p:blipFill>
        <p:spPr>
          <a:xfrm>
            <a:off x="-4017963" y="-1655763"/>
            <a:ext cx="10013951" cy="10013951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57C97A-E869-45C1-B9C8-E85948FB6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879" y="164873"/>
            <a:ext cx="719273" cy="7192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4158F71-501A-435B-B04F-A0BE1AB49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08" y="164873"/>
            <a:ext cx="809806" cy="81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28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367" y="324878"/>
            <a:ext cx="6807240" cy="701731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Туристические объекты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8A0276-7DB2-4B78-8379-A87480D78226}"/>
              </a:ext>
            </a:extLst>
          </p:cNvPr>
          <p:cNvSpPr txBox="1"/>
          <p:nvPr/>
        </p:nvSpPr>
        <p:spPr>
          <a:xfrm>
            <a:off x="6782765" y="2151727"/>
            <a:ext cx="53116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4000" dirty="0">
                <a:ea typeface="VTB Group Cond Book" panose="020B0506050504020204" pitchFamily="34" charset="77"/>
              </a:rPr>
              <a:t>Гора Маяк</a:t>
            </a:r>
          </a:p>
          <a:p>
            <a:pPr defTabSz="228531"/>
            <a:endParaRPr lang="ru-RU" sz="4000" dirty="0">
              <a:ea typeface="VTB Group Cond Book" panose="020B0506050504020204" pitchFamily="34" charset="77"/>
            </a:endParaRPr>
          </a:p>
          <a:p>
            <a:pPr defTabSz="228531"/>
            <a:r>
              <a:rPr lang="ru-RU" sz="4000" dirty="0">
                <a:ea typeface="VTB Group Cond Book" panose="020B0506050504020204" pitchFamily="34" charset="77"/>
              </a:rPr>
              <a:t>Родник «</a:t>
            </a:r>
            <a:r>
              <a:rPr lang="ru-RU" sz="4000" dirty="0" err="1">
                <a:ea typeface="VTB Group Cond Book" panose="020B0506050504020204" pitchFamily="34" charset="77"/>
              </a:rPr>
              <a:t>Окменица</a:t>
            </a:r>
            <a:r>
              <a:rPr lang="ru-RU" sz="4000" dirty="0">
                <a:ea typeface="VTB Group Cond Book" panose="020B0506050504020204" pitchFamily="34" charset="77"/>
              </a:rPr>
              <a:t>»</a:t>
            </a:r>
          </a:p>
          <a:p>
            <a:pPr defTabSz="228531"/>
            <a:endParaRPr lang="en-US" sz="4000" dirty="0">
              <a:ea typeface="VTB Group Cond Book" panose="020B0506050504020204" pitchFamily="34" charset="77"/>
            </a:endParaRPr>
          </a:p>
        </p:txBody>
      </p:sp>
      <p:sp>
        <p:nvSpPr>
          <p:cNvPr id="30" name="Овал 49">
            <a:extLst>
              <a:ext uri="{FF2B5EF4-FFF2-40B4-BE49-F238E27FC236}">
                <a16:creationId xmlns:a16="http://schemas.microsoft.com/office/drawing/2014/main" id="{57D898A4-E6C2-46B8-B58F-7FDC2602B83A}"/>
              </a:ext>
            </a:extLst>
          </p:cNvPr>
          <p:cNvSpPr/>
          <p:nvPr/>
        </p:nvSpPr>
        <p:spPr>
          <a:xfrm flipH="1">
            <a:off x="6543556" y="2368352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48A83B8-9187-47A7-9B16-CBF91DC0B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29" y="104184"/>
            <a:ext cx="745467" cy="74546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BC12667-2AAF-4E57-96D4-BB508D8008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6" b="5196"/>
          <a:stretch>
            <a:fillRect/>
          </a:stretch>
        </p:blipFill>
        <p:spPr/>
      </p:pic>
      <p:sp>
        <p:nvSpPr>
          <p:cNvPr id="7" name="Овал 49">
            <a:extLst>
              <a:ext uri="{FF2B5EF4-FFF2-40B4-BE49-F238E27FC236}">
                <a16:creationId xmlns:a16="http://schemas.microsoft.com/office/drawing/2014/main" id="{A9382833-5663-4044-B8EC-CC9757D6BE05}"/>
              </a:ext>
            </a:extLst>
          </p:cNvPr>
          <p:cNvSpPr/>
          <p:nvPr/>
        </p:nvSpPr>
        <p:spPr>
          <a:xfrm flipH="1">
            <a:off x="6547173" y="3590001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9395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319" y="638913"/>
            <a:ext cx="10941362" cy="701731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Пешие, велосипедные и водные маршруты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8A0276-7DB2-4B78-8379-A87480D78226}"/>
              </a:ext>
            </a:extLst>
          </p:cNvPr>
          <p:cNvSpPr txBox="1"/>
          <p:nvPr/>
        </p:nvSpPr>
        <p:spPr>
          <a:xfrm>
            <a:off x="6632294" y="2747049"/>
            <a:ext cx="5311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4000" dirty="0">
                <a:ea typeface="VTB Group Cond Book" panose="020B0506050504020204" pitchFamily="34" charset="77"/>
              </a:rPr>
              <a:t>Пешие, велосипедные, водные – разработано 13 маршрутов</a:t>
            </a:r>
            <a:endParaRPr lang="en-US" sz="4000" dirty="0">
              <a:ea typeface="VTB Group Cond Book" panose="020B0506050504020204" pitchFamily="34" charset="77"/>
            </a:endParaRPr>
          </a:p>
        </p:txBody>
      </p:sp>
      <p:sp>
        <p:nvSpPr>
          <p:cNvPr id="30" name="Овал 49">
            <a:extLst>
              <a:ext uri="{FF2B5EF4-FFF2-40B4-BE49-F238E27FC236}">
                <a16:creationId xmlns:a16="http://schemas.microsoft.com/office/drawing/2014/main" id="{57D898A4-E6C2-46B8-B58F-7FDC2602B83A}"/>
              </a:ext>
            </a:extLst>
          </p:cNvPr>
          <p:cNvSpPr/>
          <p:nvPr/>
        </p:nvSpPr>
        <p:spPr>
          <a:xfrm flipH="1">
            <a:off x="6293011" y="3480953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5DC72B-E2FD-4A2D-8849-6B2CF3753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29" y="104184"/>
            <a:ext cx="745467" cy="74546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1DA8FDF-82E3-4DD9-841E-9E9314DFF6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0" b="51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2556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177" y="147920"/>
            <a:ext cx="6902084" cy="701731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Туристические услуги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8A0276-7DB2-4B78-8379-A87480D78226}"/>
              </a:ext>
            </a:extLst>
          </p:cNvPr>
          <p:cNvSpPr txBox="1"/>
          <p:nvPr/>
        </p:nvSpPr>
        <p:spPr>
          <a:xfrm>
            <a:off x="6700579" y="849651"/>
            <a:ext cx="5103260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3500" dirty="0">
                <a:ea typeface="VTB Group Cond Book" panose="020B0506050504020204" pitchFamily="34" charset="77"/>
              </a:rPr>
              <a:t>Катание на корабликах</a:t>
            </a:r>
          </a:p>
          <a:p>
            <a:pPr defTabSz="228531"/>
            <a:endParaRPr lang="ru-RU" sz="3500" dirty="0">
              <a:ea typeface="VTB Group Cond Book" panose="020B0506050504020204" pitchFamily="34" charset="77"/>
            </a:endParaRPr>
          </a:p>
          <a:p>
            <a:pPr defTabSz="228531"/>
            <a:r>
              <a:rPr lang="ru-RU" sz="3500" dirty="0">
                <a:ea typeface="VTB Group Cond Book" panose="020B0506050504020204" pitchFamily="34" charset="77"/>
              </a:rPr>
              <a:t>Байдарочные сплавы </a:t>
            </a:r>
          </a:p>
          <a:p>
            <a:pPr defTabSz="228531"/>
            <a:endParaRPr lang="ru-RU" sz="3500" dirty="0">
              <a:ea typeface="VTB Group Cond Book" panose="020B0506050504020204" pitchFamily="34" charset="77"/>
            </a:endParaRPr>
          </a:p>
          <a:p>
            <a:pPr defTabSz="228531"/>
            <a:r>
              <a:rPr lang="ru-RU" sz="3500" dirty="0">
                <a:ea typeface="VTB Group Cond Book" panose="020B0506050504020204" pitchFamily="34" charset="77"/>
              </a:rPr>
              <a:t>Прокат </a:t>
            </a:r>
            <a:r>
              <a:rPr lang="en-US" sz="3500" dirty="0">
                <a:ea typeface="VTB Group Cond Book" panose="020B0506050504020204" pitchFamily="34" charset="77"/>
              </a:rPr>
              <a:t>SUP</a:t>
            </a:r>
            <a:r>
              <a:rPr lang="ru-RU" sz="3500" dirty="0">
                <a:ea typeface="VTB Group Cond Book" panose="020B0506050504020204" pitchFamily="34" charset="77"/>
              </a:rPr>
              <a:t>-досок, катамаранов, лодок, велосипедов, </a:t>
            </a:r>
            <a:r>
              <a:rPr lang="ru-RU" sz="3500" dirty="0" err="1">
                <a:ea typeface="VTB Group Cond Book" panose="020B0506050504020204" pitchFamily="34" charset="77"/>
              </a:rPr>
              <a:t>электроскутеров</a:t>
            </a:r>
            <a:endParaRPr lang="ru-RU" sz="3500" dirty="0">
              <a:ea typeface="VTB Group Cond Book" panose="020B0506050504020204" pitchFamily="34" charset="77"/>
            </a:endParaRPr>
          </a:p>
          <a:p>
            <a:pPr defTabSz="228531"/>
            <a:endParaRPr lang="ru-RU" sz="3500" dirty="0">
              <a:ea typeface="VTB Group Cond Book" panose="020B0506050504020204" pitchFamily="34" charset="77"/>
            </a:endParaRPr>
          </a:p>
          <a:p>
            <a:pPr defTabSz="228531"/>
            <a:r>
              <a:rPr lang="ru-RU" sz="3500" dirty="0">
                <a:ea typeface="VTB Group Cond Book" panose="020B0506050504020204" pitchFamily="34" charset="77"/>
              </a:rPr>
              <a:t>Охота, рыбалка</a:t>
            </a:r>
          </a:p>
          <a:p>
            <a:pPr defTabSz="228531"/>
            <a:endParaRPr lang="ru-RU" sz="3500" dirty="0">
              <a:ea typeface="VTB Group Cond Book" panose="020B0506050504020204" pitchFamily="34" charset="77"/>
            </a:endParaRPr>
          </a:p>
          <a:p>
            <a:pPr defTabSz="228531"/>
            <a:r>
              <a:rPr lang="ru-RU" sz="3500" dirty="0">
                <a:ea typeface="VTB Group Cond Book" panose="020B0506050504020204" pitchFamily="34" charset="77"/>
              </a:rPr>
              <a:t>Экскурсии 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5DC72B-E2FD-4A2D-8849-6B2CF3753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29" y="104184"/>
            <a:ext cx="745467" cy="74546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07DD50B-E866-42E4-AB99-145D03C9E7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6" b="5196"/>
          <a:stretch>
            <a:fillRect/>
          </a:stretch>
        </p:blipFill>
        <p:spPr/>
      </p:pic>
      <p:sp>
        <p:nvSpPr>
          <p:cNvPr id="6" name="Овал 49">
            <a:extLst>
              <a:ext uri="{FF2B5EF4-FFF2-40B4-BE49-F238E27FC236}">
                <a16:creationId xmlns:a16="http://schemas.microsoft.com/office/drawing/2014/main" id="{93C86EF8-CF9F-4E15-895C-B0E2029F1132}"/>
              </a:ext>
            </a:extLst>
          </p:cNvPr>
          <p:cNvSpPr/>
          <p:nvPr/>
        </p:nvSpPr>
        <p:spPr>
          <a:xfrm flipH="1">
            <a:off x="6371745" y="1067004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Овал 49">
            <a:extLst>
              <a:ext uri="{FF2B5EF4-FFF2-40B4-BE49-F238E27FC236}">
                <a16:creationId xmlns:a16="http://schemas.microsoft.com/office/drawing/2014/main" id="{11217954-F8CF-4452-AE5E-641103DC6703}"/>
              </a:ext>
            </a:extLst>
          </p:cNvPr>
          <p:cNvSpPr/>
          <p:nvPr/>
        </p:nvSpPr>
        <p:spPr>
          <a:xfrm flipH="1">
            <a:off x="6362219" y="2107736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Овал 49">
            <a:extLst>
              <a:ext uri="{FF2B5EF4-FFF2-40B4-BE49-F238E27FC236}">
                <a16:creationId xmlns:a16="http://schemas.microsoft.com/office/drawing/2014/main" id="{353B1C53-5B6A-4781-BB4C-6D7CD25520D4}"/>
              </a:ext>
            </a:extLst>
          </p:cNvPr>
          <p:cNvSpPr/>
          <p:nvPr/>
        </p:nvSpPr>
        <p:spPr>
          <a:xfrm flipH="1">
            <a:off x="6362219" y="3600373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Овал 49">
            <a:extLst>
              <a:ext uri="{FF2B5EF4-FFF2-40B4-BE49-F238E27FC236}">
                <a16:creationId xmlns:a16="http://schemas.microsoft.com/office/drawing/2014/main" id="{7333A955-83DD-4905-9AF8-C510D03D3344}"/>
              </a:ext>
            </a:extLst>
          </p:cNvPr>
          <p:cNvSpPr/>
          <p:nvPr/>
        </p:nvSpPr>
        <p:spPr>
          <a:xfrm flipH="1">
            <a:off x="6362219" y="5281764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Овал 49">
            <a:extLst>
              <a:ext uri="{FF2B5EF4-FFF2-40B4-BE49-F238E27FC236}">
                <a16:creationId xmlns:a16="http://schemas.microsoft.com/office/drawing/2014/main" id="{76CF31DB-4BEA-4AC1-9172-C32255D7178E}"/>
              </a:ext>
            </a:extLst>
          </p:cNvPr>
          <p:cNvSpPr/>
          <p:nvPr/>
        </p:nvSpPr>
        <p:spPr>
          <a:xfrm flipH="1">
            <a:off x="6371745" y="6368126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8856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458" y="685080"/>
            <a:ext cx="10270316" cy="1311128"/>
          </a:xfrm>
        </p:spPr>
        <p:txBody>
          <a:bodyPr/>
          <a:lstStyle/>
          <a:p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Вольерно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-прудовое хозяйство «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Мекяны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8A0276-7DB2-4B78-8379-A87480D78226}"/>
              </a:ext>
            </a:extLst>
          </p:cNvPr>
          <p:cNvSpPr txBox="1"/>
          <p:nvPr/>
        </p:nvSpPr>
        <p:spPr>
          <a:xfrm>
            <a:off x="6729392" y="2271316"/>
            <a:ext cx="531160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3500" dirty="0">
                <a:ea typeface="VTB Group Cond Book" panose="020B0506050504020204" pitchFamily="34" charset="77"/>
              </a:rPr>
              <a:t>Демонстрационные вольеры</a:t>
            </a:r>
          </a:p>
          <a:p>
            <a:pPr defTabSz="228531"/>
            <a:endParaRPr lang="ru-RU" sz="3500" dirty="0">
              <a:ea typeface="VTB Group Cond Book" panose="020B0506050504020204" pitchFamily="34" charset="77"/>
            </a:endParaRPr>
          </a:p>
          <a:p>
            <a:pPr defTabSz="228531"/>
            <a:r>
              <a:rPr lang="ru-RU" sz="3500" dirty="0">
                <a:ea typeface="VTB Group Cond Book" panose="020B0506050504020204" pitchFamily="34" charset="77"/>
              </a:rPr>
              <a:t>Катание на квадроциклах </a:t>
            </a:r>
          </a:p>
          <a:p>
            <a:pPr defTabSz="228531"/>
            <a:endParaRPr lang="ru-RU" sz="3500" dirty="0">
              <a:ea typeface="VTB Group Cond Book" panose="020B0506050504020204" pitchFamily="34" charset="77"/>
            </a:endParaRPr>
          </a:p>
          <a:p>
            <a:pPr defTabSz="228531"/>
            <a:r>
              <a:rPr lang="ru-RU" sz="3500" dirty="0">
                <a:ea typeface="VTB Group Cond Book" panose="020B0506050504020204" pitchFamily="34" charset="77"/>
              </a:rPr>
              <a:t>Прудовое хозяйство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5DC72B-E2FD-4A2D-8849-6B2CF3753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29" y="104184"/>
            <a:ext cx="745467" cy="7454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DF0D3D-4EA7-47EF-BFEB-CDB60D6414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1" b="7731"/>
          <a:stretch>
            <a:fillRect/>
          </a:stretch>
        </p:blipFill>
        <p:spPr/>
      </p:pic>
      <p:sp>
        <p:nvSpPr>
          <p:cNvPr id="6" name="Овал 49">
            <a:extLst>
              <a:ext uri="{FF2B5EF4-FFF2-40B4-BE49-F238E27FC236}">
                <a16:creationId xmlns:a16="http://schemas.microsoft.com/office/drawing/2014/main" id="{027DD97A-9809-4355-9B87-402BB1CCBC28}"/>
              </a:ext>
            </a:extLst>
          </p:cNvPr>
          <p:cNvSpPr/>
          <p:nvPr/>
        </p:nvSpPr>
        <p:spPr>
          <a:xfrm flipH="1">
            <a:off x="6396943" y="2459308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Овал 49">
            <a:extLst>
              <a:ext uri="{FF2B5EF4-FFF2-40B4-BE49-F238E27FC236}">
                <a16:creationId xmlns:a16="http://schemas.microsoft.com/office/drawing/2014/main" id="{3B96B260-76C9-4246-9EAB-01C6B1A66D6D}"/>
              </a:ext>
            </a:extLst>
          </p:cNvPr>
          <p:cNvSpPr/>
          <p:nvPr/>
        </p:nvSpPr>
        <p:spPr>
          <a:xfrm flipH="1">
            <a:off x="6396943" y="3521190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Овал 49">
            <a:extLst>
              <a:ext uri="{FF2B5EF4-FFF2-40B4-BE49-F238E27FC236}">
                <a16:creationId xmlns:a16="http://schemas.microsoft.com/office/drawing/2014/main" id="{3D3E2218-A28F-4C8B-A58B-99911DB6C2CA}"/>
              </a:ext>
            </a:extLst>
          </p:cNvPr>
          <p:cNvSpPr/>
          <p:nvPr/>
        </p:nvSpPr>
        <p:spPr>
          <a:xfrm flipH="1">
            <a:off x="6396943" y="4583072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795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939" y="265716"/>
            <a:ext cx="2847373" cy="701731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Туры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8A0276-7DB2-4B78-8379-A87480D78226}"/>
              </a:ext>
            </a:extLst>
          </p:cNvPr>
          <p:cNvSpPr txBox="1"/>
          <p:nvPr/>
        </p:nvSpPr>
        <p:spPr>
          <a:xfrm>
            <a:off x="6458673" y="1272227"/>
            <a:ext cx="5582323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3500" dirty="0">
                <a:ea typeface="VTB Group Cond Book" panose="020B0506050504020204" pitchFamily="34" charset="77"/>
              </a:rPr>
              <a:t>Сафари-тур «Дикая природа»</a:t>
            </a:r>
          </a:p>
          <a:p>
            <a:pPr defTabSz="228531"/>
            <a:endParaRPr lang="ru-RU" sz="3500" dirty="0">
              <a:ea typeface="VTB Group Cond Book" panose="020B0506050504020204" pitchFamily="34" charset="77"/>
            </a:endParaRPr>
          </a:p>
          <a:p>
            <a:pPr defTabSz="228531"/>
            <a:r>
              <a:rPr lang="ru-RU" sz="3500" dirty="0">
                <a:ea typeface="VTB Group Cond Book" panose="020B0506050504020204" pitchFamily="34" charset="77"/>
              </a:rPr>
              <a:t>Тур «Зимнее сафари в Браславе»</a:t>
            </a:r>
          </a:p>
          <a:p>
            <a:pPr defTabSz="228531"/>
            <a:endParaRPr lang="ru-RU" sz="3500" dirty="0">
              <a:ea typeface="VTB Group Cond Book" panose="020B0506050504020204" pitchFamily="34" charset="77"/>
            </a:endParaRPr>
          </a:p>
          <a:p>
            <a:pPr defTabSz="228531"/>
            <a:r>
              <a:rPr lang="ru-RU" sz="3500" dirty="0">
                <a:ea typeface="VTB Group Cond Book" panose="020B0506050504020204" pitchFamily="34" charset="77"/>
              </a:rPr>
              <a:t>«</a:t>
            </a:r>
            <a:r>
              <a:rPr lang="ru-RU" sz="3500" dirty="0" err="1">
                <a:ea typeface="VTB Group Cond Book" panose="020B0506050504020204" pitchFamily="34" charset="77"/>
              </a:rPr>
              <a:t>Экотур</a:t>
            </a:r>
            <a:r>
              <a:rPr lang="ru-RU" sz="3500" dirty="0">
                <a:ea typeface="VTB Group Cond Book" panose="020B0506050504020204" pitchFamily="34" charset="77"/>
              </a:rPr>
              <a:t>»</a:t>
            </a:r>
          </a:p>
          <a:p>
            <a:pPr defTabSz="228531"/>
            <a:endParaRPr lang="ru-RU" sz="3500" dirty="0">
              <a:ea typeface="VTB Group Cond Book" panose="020B0506050504020204" pitchFamily="34" charset="77"/>
            </a:endParaRPr>
          </a:p>
          <a:p>
            <a:pPr defTabSz="228531"/>
            <a:r>
              <a:rPr lang="ru-RU" sz="3500" dirty="0" err="1">
                <a:ea typeface="VTB Group Cond Book" panose="020B0506050504020204" pitchFamily="34" charset="77"/>
              </a:rPr>
              <a:t>Гастротур</a:t>
            </a:r>
            <a:r>
              <a:rPr lang="ru-RU" sz="3500" dirty="0">
                <a:ea typeface="VTB Group Cond Book" panose="020B0506050504020204" pitchFamily="34" charset="77"/>
              </a:rPr>
              <a:t> «</a:t>
            </a:r>
            <a:r>
              <a:rPr lang="ru-RU" sz="3500" dirty="0" err="1">
                <a:ea typeface="VTB Group Cond Book" panose="020B0506050504020204" pitchFamily="34" charset="77"/>
              </a:rPr>
              <a:t>Браславское</a:t>
            </a:r>
            <a:r>
              <a:rPr lang="ru-RU" sz="3500" dirty="0">
                <a:ea typeface="VTB Group Cond Book" panose="020B0506050504020204" pitchFamily="34" charset="77"/>
              </a:rPr>
              <a:t> раздолье»</a:t>
            </a:r>
          </a:p>
          <a:p>
            <a:pPr defTabSz="228531"/>
            <a:endParaRPr lang="ru-RU" sz="3500" dirty="0">
              <a:ea typeface="VTB Group Cond Book" panose="020B0506050504020204" pitchFamily="34" charset="77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5DC72B-E2FD-4A2D-8849-6B2CF3753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29" y="104184"/>
            <a:ext cx="745467" cy="7454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E5B8266-EC1E-4EC2-A6E5-0DC8C23C48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9" b="7759"/>
          <a:stretch>
            <a:fillRect/>
          </a:stretch>
        </p:blipFill>
        <p:spPr/>
      </p:pic>
      <p:sp>
        <p:nvSpPr>
          <p:cNvPr id="6" name="Овал 49">
            <a:extLst>
              <a:ext uri="{FF2B5EF4-FFF2-40B4-BE49-F238E27FC236}">
                <a16:creationId xmlns:a16="http://schemas.microsoft.com/office/drawing/2014/main" id="{7029F924-3BC4-4072-A356-667D16BB0B3A}"/>
              </a:ext>
            </a:extLst>
          </p:cNvPr>
          <p:cNvSpPr/>
          <p:nvPr/>
        </p:nvSpPr>
        <p:spPr>
          <a:xfrm flipH="1">
            <a:off x="6223081" y="1437588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Овал 49">
            <a:extLst>
              <a:ext uri="{FF2B5EF4-FFF2-40B4-BE49-F238E27FC236}">
                <a16:creationId xmlns:a16="http://schemas.microsoft.com/office/drawing/2014/main" id="{A5D71FAD-5EA5-4181-B60C-8EA09E5888F6}"/>
              </a:ext>
            </a:extLst>
          </p:cNvPr>
          <p:cNvSpPr/>
          <p:nvPr/>
        </p:nvSpPr>
        <p:spPr>
          <a:xfrm flipH="1">
            <a:off x="6223081" y="2581985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Овал 49">
            <a:extLst>
              <a:ext uri="{FF2B5EF4-FFF2-40B4-BE49-F238E27FC236}">
                <a16:creationId xmlns:a16="http://schemas.microsoft.com/office/drawing/2014/main" id="{7B1F3765-7059-4C17-A16D-D7C8CDE9AD2B}"/>
              </a:ext>
            </a:extLst>
          </p:cNvPr>
          <p:cNvSpPr/>
          <p:nvPr/>
        </p:nvSpPr>
        <p:spPr>
          <a:xfrm flipH="1">
            <a:off x="6223081" y="3624338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Овал 49">
            <a:extLst>
              <a:ext uri="{FF2B5EF4-FFF2-40B4-BE49-F238E27FC236}">
                <a16:creationId xmlns:a16="http://schemas.microsoft.com/office/drawing/2014/main" id="{BAC38238-E6A0-4B0E-92E0-2332868E90AC}"/>
              </a:ext>
            </a:extLst>
          </p:cNvPr>
          <p:cNvSpPr/>
          <p:nvPr/>
        </p:nvSpPr>
        <p:spPr>
          <a:xfrm flipH="1">
            <a:off x="6223081" y="4918189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4367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061" y="476917"/>
            <a:ext cx="7747035" cy="1311128"/>
          </a:xfrm>
        </p:spPr>
        <p:txBody>
          <a:bodyPr/>
          <a:lstStyle/>
          <a:p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Экопросветительские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занятия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8A0276-7DB2-4B78-8379-A87480D78226}"/>
              </a:ext>
            </a:extLst>
          </p:cNvPr>
          <p:cNvSpPr txBox="1"/>
          <p:nvPr/>
        </p:nvSpPr>
        <p:spPr>
          <a:xfrm>
            <a:off x="6613645" y="2231649"/>
            <a:ext cx="53116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3500" dirty="0">
                <a:ea typeface="VTB Group Cond Book" panose="020B0506050504020204" pitchFamily="34" charset="77"/>
              </a:rPr>
              <a:t>Более 80 проведенных занятий со школьниками в 2024 году</a:t>
            </a:r>
          </a:p>
          <a:p>
            <a:pPr defTabSz="228531"/>
            <a:endParaRPr lang="ru-RU" sz="3500" dirty="0">
              <a:ea typeface="VTB Group Cond Book" panose="020B0506050504020204" pitchFamily="34" charset="77"/>
            </a:endParaRPr>
          </a:p>
          <a:p>
            <a:pPr defTabSz="228531"/>
            <a:r>
              <a:rPr lang="ru-RU" sz="3500" dirty="0">
                <a:ea typeface="VTB Group Cond Book" panose="020B0506050504020204" pitchFamily="34" charset="77"/>
              </a:rPr>
              <a:t>Мероприятия, участие в выставках, посвященных охране окружающей среды</a:t>
            </a:r>
          </a:p>
        </p:txBody>
      </p:sp>
      <p:sp>
        <p:nvSpPr>
          <p:cNvPr id="30" name="Овал 49">
            <a:extLst>
              <a:ext uri="{FF2B5EF4-FFF2-40B4-BE49-F238E27FC236}">
                <a16:creationId xmlns:a16="http://schemas.microsoft.com/office/drawing/2014/main" id="{57D898A4-E6C2-46B8-B58F-7FDC2602B83A}"/>
              </a:ext>
            </a:extLst>
          </p:cNvPr>
          <p:cNvSpPr/>
          <p:nvPr/>
        </p:nvSpPr>
        <p:spPr>
          <a:xfrm flipH="1">
            <a:off x="6378053" y="2687056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5DC72B-E2FD-4A2D-8849-6B2CF3753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29" y="104184"/>
            <a:ext cx="745467" cy="7454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7FE2BF-8BAD-43E3-BE17-CB20820D01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b="10208"/>
          <a:stretch>
            <a:fillRect/>
          </a:stretch>
        </p:blipFill>
        <p:spPr/>
      </p:pic>
      <p:sp>
        <p:nvSpPr>
          <p:cNvPr id="7" name="Овал 49">
            <a:extLst>
              <a:ext uri="{FF2B5EF4-FFF2-40B4-BE49-F238E27FC236}">
                <a16:creationId xmlns:a16="http://schemas.microsoft.com/office/drawing/2014/main" id="{A4481461-F1D1-42A8-BF86-7B4A5586ECFA}"/>
              </a:ext>
            </a:extLst>
          </p:cNvPr>
          <p:cNvSpPr/>
          <p:nvPr/>
        </p:nvSpPr>
        <p:spPr>
          <a:xfrm flipH="1">
            <a:off x="6378053" y="4552559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9902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992" y="104184"/>
            <a:ext cx="9529537" cy="1754326"/>
          </a:xfrm>
        </p:spPr>
        <p:txBody>
          <a:bodyPr/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Конкурс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рилс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в рамках месяца активного туризма: </a:t>
            </a:r>
            <a:b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водного, пешего, велосипедного туризма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8A0276-7DB2-4B78-8379-A87480D78226}"/>
              </a:ext>
            </a:extLst>
          </p:cNvPr>
          <p:cNvSpPr txBox="1"/>
          <p:nvPr/>
        </p:nvSpPr>
        <p:spPr>
          <a:xfrm>
            <a:off x="6636794" y="2500953"/>
            <a:ext cx="53116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3500" dirty="0">
                <a:ea typeface="VTB Group Cond Book" panose="020B0506050504020204" pitchFamily="34" charset="77"/>
              </a:rPr>
              <a:t>Участники: жители </a:t>
            </a:r>
            <a:r>
              <a:rPr lang="ru-RU" sz="3500" dirty="0" err="1">
                <a:ea typeface="VTB Group Cond Book" panose="020B0506050504020204" pitchFamily="34" charset="77"/>
              </a:rPr>
              <a:t>Браславского</a:t>
            </a:r>
            <a:r>
              <a:rPr lang="ru-RU" sz="3500" dirty="0">
                <a:ea typeface="VTB Group Cond Book" panose="020B0506050504020204" pitchFamily="34" charset="77"/>
              </a:rPr>
              <a:t> района, туристы, проживающие на базах отдыха и туристических стоянках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5DC72B-E2FD-4A2D-8849-6B2CF3753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29" y="104184"/>
            <a:ext cx="745467" cy="7454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D22F2C-2A9C-4136-A5BC-2189D311BE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8" b="27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4120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255" y="488504"/>
            <a:ext cx="10426007" cy="1200329"/>
          </a:xfrm>
        </p:spPr>
        <p:txBody>
          <a:bodyPr/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Инициатива «Доступный туризм в Браславе»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8A0276-7DB2-4B78-8379-A87480D78226}"/>
              </a:ext>
            </a:extLst>
          </p:cNvPr>
          <p:cNvSpPr txBox="1"/>
          <p:nvPr/>
        </p:nvSpPr>
        <p:spPr>
          <a:xfrm>
            <a:off x="6771445" y="1728057"/>
            <a:ext cx="554719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2500" dirty="0">
                <a:ea typeface="VTB Group Cond Book" panose="020B0506050504020204" pitchFamily="34" charset="77"/>
              </a:rPr>
              <a:t>Онлайн-обучение специалистов по туризму</a:t>
            </a:r>
          </a:p>
          <a:p>
            <a:pPr defTabSz="228531"/>
            <a:endParaRPr lang="ru-RU" sz="2500" dirty="0">
              <a:ea typeface="VTB Group Cond Book" panose="020B0506050504020204" pitchFamily="34" charset="77"/>
            </a:endParaRPr>
          </a:p>
          <a:p>
            <a:pPr defTabSz="228531"/>
            <a:r>
              <a:rPr lang="ru-RU" sz="2500" dirty="0">
                <a:ea typeface="VTB Group Cond Book" panose="020B0506050504020204" pitchFamily="34" charset="77"/>
              </a:rPr>
              <a:t>Оборудование бассейна специальными подъемниками, закупка </a:t>
            </a:r>
            <a:r>
              <a:rPr lang="ru-RU" sz="2500" dirty="0" err="1">
                <a:ea typeface="VTB Group Cond Book" panose="020B0506050504020204" pitchFamily="34" charset="77"/>
              </a:rPr>
              <a:t>электроскутеров</a:t>
            </a:r>
            <a:endParaRPr lang="ru-RU" sz="2500" dirty="0">
              <a:ea typeface="VTB Group Cond Book" panose="020B0506050504020204" pitchFamily="34" charset="77"/>
            </a:endParaRPr>
          </a:p>
          <a:p>
            <a:pPr defTabSz="228531"/>
            <a:endParaRPr lang="ru-RU" sz="2500" dirty="0">
              <a:ea typeface="VTB Group Cond Book" panose="020B0506050504020204" pitchFamily="34" charset="77"/>
            </a:endParaRPr>
          </a:p>
          <a:p>
            <a:pPr defTabSz="228531"/>
            <a:r>
              <a:rPr lang="ru-RU" sz="2500" dirty="0">
                <a:ea typeface="VTB Group Cond Book" panose="020B0506050504020204" pitchFamily="34" charset="77"/>
              </a:rPr>
              <a:t>Разработка и презентация 2-х </a:t>
            </a:r>
            <a:r>
              <a:rPr lang="ru-RU" sz="2500" dirty="0" err="1">
                <a:ea typeface="VTB Group Cond Book" panose="020B0506050504020204" pitchFamily="34" charset="77"/>
              </a:rPr>
              <a:t>турмаршрутов</a:t>
            </a:r>
            <a:r>
              <a:rPr lang="ru-RU" sz="2500" dirty="0">
                <a:ea typeface="VTB Group Cond Book" panose="020B0506050504020204" pitchFamily="34" charset="77"/>
              </a:rPr>
              <a:t>, включая экологические объекты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5DC72B-E2FD-4A2D-8849-6B2CF3753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29" y="104184"/>
            <a:ext cx="745467" cy="7454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B8155A-02C5-4C6F-83BA-87A4F50D13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" r="6638"/>
          <a:stretch>
            <a:fillRect/>
          </a:stretch>
        </p:blipFill>
        <p:spPr/>
      </p:pic>
      <p:sp>
        <p:nvSpPr>
          <p:cNvPr id="11" name="Овал 49">
            <a:extLst>
              <a:ext uri="{FF2B5EF4-FFF2-40B4-BE49-F238E27FC236}">
                <a16:creationId xmlns:a16="http://schemas.microsoft.com/office/drawing/2014/main" id="{77065FED-805B-4DC8-9352-BF3E18D69456}"/>
              </a:ext>
            </a:extLst>
          </p:cNvPr>
          <p:cNvSpPr/>
          <p:nvPr/>
        </p:nvSpPr>
        <p:spPr>
          <a:xfrm flipH="1">
            <a:off x="6452196" y="1862738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Овал 49">
            <a:extLst>
              <a:ext uri="{FF2B5EF4-FFF2-40B4-BE49-F238E27FC236}">
                <a16:creationId xmlns:a16="http://schemas.microsoft.com/office/drawing/2014/main" id="{670CE926-5A77-493C-80BF-FFF78EE506C1}"/>
              </a:ext>
            </a:extLst>
          </p:cNvPr>
          <p:cNvSpPr/>
          <p:nvPr/>
        </p:nvSpPr>
        <p:spPr>
          <a:xfrm flipH="1">
            <a:off x="6451843" y="2743419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Овал 49">
            <a:extLst>
              <a:ext uri="{FF2B5EF4-FFF2-40B4-BE49-F238E27FC236}">
                <a16:creationId xmlns:a16="http://schemas.microsoft.com/office/drawing/2014/main" id="{B375956C-738E-4DFC-A3B0-BF3807191844}"/>
              </a:ext>
            </a:extLst>
          </p:cNvPr>
          <p:cNvSpPr/>
          <p:nvPr/>
        </p:nvSpPr>
        <p:spPr>
          <a:xfrm flipH="1">
            <a:off x="6451843" y="3915801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4" name="Google Shape;654;g319350028c9_9_41">
            <a:extLst>
              <a:ext uri="{FF2B5EF4-FFF2-40B4-BE49-F238E27FC236}">
                <a16:creationId xmlns:a16="http://schemas.microsoft.com/office/drawing/2014/main" id="{985D8605-51A9-4366-A9B4-99D5DABF287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5509" y="4872942"/>
            <a:ext cx="4135488" cy="17708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8834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Овал 74">
            <a:extLst>
              <a:ext uri="{FF2B5EF4-FFF2-40B4-BE49-F238E27FC236}">
                <a16:creationId xmlns:a16="http://schemas.microsoft.com/office/drawing/2014/main" id="{2AD555BF-6747-45E8-8BA4-F9BAC4694087}"/>
              </a:ext>
            </a:extLst>
          </p:cNvPr>
          <p:cNvSpPr/>
          <p:nvPr/>
        </p:nvSpPr>
        <p:spPr>
          <a:xfrm>
            <a:off x="1983178" y="3434332"/>
            <a:ext cx="8258988" cy="8258984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accent2">
                <a:lumMod val="50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 err="1">
              <a:solidFill>
                <a:srgbClr val="FFFFFF"/>
              </a:solidFill>
              <a:latin typeface="Oswald Light" pitchFamily="2" charset="-52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C152D7A-AF87-4330-A81C-9EA4008EC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371" y="3396435"/>
            <a:ext cx="6465403" cy="347331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42996E5-D2E0-4011-B826-B818E94D0F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9634" y="4608613"/>
            <a:ext cx="3340681" cy="25629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750EBF0-8BE4-4754-8832-B666F9C654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27" y="4472370"/>
            <a:ext cx="3340681" cy="2562986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C0F7DD1-E84F-4A7A-B5D1-FF74EF23C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20" y="489323"/>
            <a:ext cx="11409878" cy="70173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Реклама и продвижение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169A40A6-7F89-472C-B93F-218538B27B27}"/>
              </a:ext>
            </a:extLst>
          </p:cNvPr>
          <p:cNvSpPr txBox="1">
            <a:spLocks/>
          </p:cNvSpPr>
          <p:nvPr/>
        </p:nvSpPr>
        <p:spPr>
          <a:xfrm>
            <a:off x="446112" y="2730003"/>
            <a:ext cx="2864548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2000" dirty="0">
                <a:solidFill>
                  <a:srgbClr val="FFFFFF"/>
                </a:solidFill>
                <a:latin typeface="+mn-lt"/>
                <a:ea typeface="VTB Group Cond Book" panose="020B0506050504020204" pitchFamily="34" charset="77"/>
              </a:rPr>
              <a:t>Официальный сайт Национального парка «</a:t>
            </a:r>
            <a:r>
              <a:rPr lang="ru-RU" sz="2000" dirty="0" err="1">
                <a:solidFill>
                  <a:srgbClr val="FFFFFF"/>
                </a:solidFill>
                <a:latin typeface="+mn-lt"/>
                <a:ea typeface="VTB Group Cond Book" panose="020B0506050504020204" pitchFamily="34" charset="77"/>
              </a:rPr>
              <a:t>Браславские</a:t>
            </a:r>
            <a:r>
              <a:rPr lang="ru-RU" sz="2000" dirty="0">
                <a:solidFill>
                  <a:srgbClr val="FFFFFF"/>
                </a:solidFill>
                <a:latin typeface="+mn-lt"/>
                <a:ea typeface="VTB Group Cond Book" panose="020B0506050504020204" pitchFamily="34" charset="77"/>
              </a:rPr>
              <a:t> озера»</a:t>
            </a:r>
            <a:endParaRPr lang="en-US" sz="2000" dirty="0">
              <a:solidFill>
                <a:srgbClr val="FFFFFF"/>
              </a:solidFill>
              <a:latin typeface="+mn-lt"/>
              <a:ea typeface="VTB Group Cond Book" panose="020B0506050504020204" pitchFamily="34" charset="77"/>
            </a:endParaRP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BF2552C6-B211-45E2-ADB7-48CC398EE556}"/>
              </a:ext>
            </a:extLst>
          </p:cNvPr>
          <p:cNvSpPr txBox="1">
            <a:spLocks/>
          </p:cNvSpPr>
          <p:nvPr/>
        </p:nvSpPr>
        <p:spPr>
          <a:xfrm>
            <a:off x="3365690" y="2743800"/>
            <a:ext cx="286454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2000" dirty="0">
                <a:solidFill>
                  <a:srgbClr val="FFFFFF"/>
                </a:solidFill>
                <a:latin typeface="+mn-lt"/>
                <a:ea typeface="VTB Group Cond Book" panose="020B0506050504020204" pitchFamily="34" charset="77"/>
              </a:rPr>
              <a:t>Социальные сети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F309CA6C-37C6-4D9B-95EC-4ADBEBC13CE1}"/>
              </a:ext>
            </a:extLst>
          </p:cNvPr>
          <p:cNvSpPr txBox="1">
            <a:spLocks/>
          </p:cNvSpPr>
          <p:nvPr/>
        </p:nvSpPr>
        <p:spPr>
          <a:xfrm>
            <a:off x="9199420" y="2732891"/>
            <a:ext cx="2864547" cy="284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2000" dirty="0">
                <a:solidFill>
                  <a:srgbClr val="FFFFFF"/>
                </a:solidFill>
                <a:latin typeface="+mn-lt"/>
                <a:ea typeface="VTB Group Cond Book" panose="020B0506050504020204" pitchFamily="34" charset="77"/>
              </a:rPr>
              <a:t>Рассылки 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155B8A4B-8519-4563-B916-6477C8EE8CAE}"/>
              </a:ext>
            </a:extLst>
          </p:cNvPr>
          <p:cNvSpPr txBox="1">
            <a:spLocks/>
          </p:cNvSpPr>
          <p:nvPr/>
        </p:nvSpPr>
        <p:spPr>
          <a:xfrm>
            <a:off x="6279842" y="2736786"/>
            <a:ext cx="286454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2000" dirty="0">
                <a:solidFill>
                  <a:srgbClr val="FFFFFF"/>
                </a:solidFill>
                <a:latin typeface="+mn-lt"/>
                <a:ea typeface="VTB Group Cond Book" panose="020B0506050504020204" pitchFamily="34" charset="77"/>
              </a:rPr>
              <a:t>Туристические порталы</a:t>
            </a:r>
          </a:p>
        </p:txBody>
      </p:sp>
      <p:sp>
        <p:nvSpPr>
          <p:cNvPr id="5" name="Oval 49">
            <a:extLst>
              <a:ext uri="{FF2B5EF4-FFF2-40B4-BE49-F238E27FC236}">
                <a16:creationId xmlns:a16="http://schemas.microsoft.com/office/drawing/2014/main" id="{5CF7ABA3-B643-4555-943D-BA9EF979331F}"/>
              </a:ext>
            </a:extLst>
          </p:cNvPr>
          <p:cNvSpPr/>
          <p:nvPr/>
        </p:nvSpPr>
        <p:spPr>
          <a:xfrm>
            <a:off x="1361589" y="1507787"/>
            <a:ext cx="1042176" cy="1042176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079500" sx="113000" sy="113000" algn="ctr" rotWithShape="0">
              <a:schemeClr val="bg1">
                <a:lumMod val="8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swald Light" pitchFamily="2" charset="-52"/>
            </a:endParaRPr>
          </a:p>
        </p:txBody>
      </p:sp>
      <p:sp>
        <p:nvSpPr>
          <p:cNvPr id="6" name="Oval 50">
            <a:extLst>
              <a:ext uri="{FF2B5EF4-FFF2-40B4-BE49-F238E27FC236}">
                <a16:creationId xmlns:a16="http://schemas.microsoft.com/office/drawing/2014/main" id="{F91BF019-3E1D-4F54-9233-DC6A786A3414}"/>
              </a:ext>
            </a:extLst>
          </p:cNvPr>
          <p:cNvSpPr/>
          <p:nvPr/>
        </p:nvSpPr>
        <p:spPr>
          <a:xfrm>
            <a:off x="4278070" y="1507787"/>
            <a:ext cx="1042176" cy="1042176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079500" sx="113000" sy="113000" algn="ctr" rotWithShape="0">
              <a:schemeClr val="bg1">
                <a:lumMod val="8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swald Light" pitchFamily="2" charset="-52"/>
            </a:endParaRPr>
          </a:p>
        </p:txBody>
      </p:sp>
      <p:sp>
        <p:nvSpPr>
          <p:cNvPr id="7" name="Oval 51">
            <a:extLst>
              <a:ext uri="{FF2B5EF4-FFF2-40B4-BE49-F238E27FC236}">
                <a16:creationId xmlns:a16="http://schemas.microsoft.com/office/drawing/2014/main" id="{53C6A96E-28E7-44E7-8976-612F852B25E0}"/>
              </a:ext>
            </a:extLst>
          </p:cNvPr>
          <p:cNvSpPr/>
          <p:nvPr/>
        </p:nvSpPr>
        <p:spPr>
          <a:xfrm>
            <a:off x="7194551" y="1507787"/>
            <a:ext cx="1042176" cy="1042176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079500" sx="113000" sy="113000" algn="ctr" rotWithShape="0">
              <a:schemeClr val="bg1">
                <a:lumMod val="8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swald Light" pitchFamily="2" charset="-52"/>
            </a:endParaRPr>
          </a:p>
        </p:txBody>
      </p:sp>
      <p:sp>
        <p:nvSpPr>
          <p:cNvPr id="8" name="Oval 52">
            <a:extLst>
              <a:ext uri="{FF2B5EF4-FFF2-40B4-BE49-F238E27FC236}">
                <a16:creationId xmlns:a16="http://schemas.microsoft.com/office/drawing/2014/main" id="{28940336-17E1-492B-AAAD-A2880ABF1BA9}"/>
              </a:ext>
            </a:extLst>
          </p:cNvPr>
          <p:cNvSpPr/>
          <p:nvPr/>
        </p:nvSpPr>
        <p:spPr>
          <a:xfrm>
            <a:off x="10111033" y="1507787"/>
            <a:ext cx="1042176" cy="1042176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079500" sx="113000" sy="113000" algn="ctr" rotWithShape="0">
              <a:schemeClr val="bg1">
                <a:lumMod val="8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swald Light" pitchFamily="2" charset="-52"/>
            </a:endParaRPr>
          </a:p>
        </p:txBody>
      </p:sp>
      <p:grpSp>
        <p:nvGrpSpPr>
          <p:cNvPr id="40" name="Рисунок 30">
            <a:extLst>
              <a:ext uri="{FF2B5EF4-FFF2-40B4-BE49-F238E27FC236}">
                <a16:creationId xmlns:a16="http://schemas.microsoft.com/office/drawing/2014/main" id="{20ED2B57-5A41-4799-9138-0237D6906C02}"/>
              </a:ext>
            </a:extLst>
          </p:cNvPr>
          <p:cNvGrpSpPr/>
          <p:nvPr/>
        </p:nvGrpSpPr>
        <p:grpSpPr>
          <a:xfrm>
            <a:off x="1634038" y="1774298"/>
            <a:ext cx="488693" cy="488694"/>
            <a:chOff x="1634038" y="1774298"/>
            <a:chExt cx="488693" cy="488694"/>
          </a:xfrm>
          <a:solidFill>
            <a:schemeClr val="accent2"/>
          </a:solidFill>
        </p:grpSpPr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FC6524DD-3BE8-40E4-BD7F-BCF05237F56A}"/>
                </a:ext>
              </a:extLst>
            </p:cNvPr>
            <p:cNvSpPr/>
            <p:nvPr/>
          </p:nvSpPr>
          <p:spPr>
            <a:xfrm>
              <a:off x="1634038" y="1774298"/>
              <a:ext cx="488693" cy="488694"/>
            </a:xfrm>
            <a:custGeom>
              <a:avLst/>
              <a:gdLst>
                <a:gd name="connsiteX0" fmla="*/ 432892 w 488693"/>
                <a:gd name="connsiteY0" fmla="*/ 55881 h 488694"/>
                <a:gd name="connsiteX1" fmla="*/ 297960 w 488693"/>
                <a:gd name="connsiteY1" fmla="*/ 0 h 488694"/>
                <a:gd name="connsiteX2" fmla="*/ 163028 w 488693"/>
                <a:gd name="connsiteY2" fmla="*/ 55881 h 488694"/>
                <a:gd name="connsiteX3" fmla="*/ 136201 w 488693"/>
                <a:gd name="connsiteY3" fmla="*/ 292033 h 488694"/>
                <a:gd name="connsiteX4" fmla="*/ 12510 w 488693"/>
                <a:gd name="connsiteY4" fmla="*/ 415702 h 488694"/>
                <a:gd name="connsiteX5" fmla="*/ 12510 w 488693"/>
                <a:gd name="connsiteY5" fmla="*/ 476187 h 488694"/>
                <a:gd name="connsiteX6" fmla="*/ 42757 w 488693"/>
                <a:gd name="connsiteY6" fmla="*/ 488694 h 488694"/>
                <a:gd name="connsiteX7" fmla="*/ 73005 w 488693"/>
                <a:gd name="connsiteY7" fmla="*/ 476187 h 488694"/>
                <a:gd name="connsiteX8" fmla="*/ 196698 w 488693"/>
                <a:gd name="connsiteY8" fmla="*/ 352517 h 488694"/>
                <a:gd name="connsiteX9" fmla="*/ 297961 w 488693"/>
                <a:gd name="connsiteY9" fmla="*/ 381486 h 488694"/>
                <a:gd name="connsiteX10" fmla="*/ 432893 w 488693"/>
                <a:gd name="connsiteY10" fmla="*/ 325695 h 488694"/>
                <a:gd name="connsiteX11" fmla="*/ 432892 w 488693"/>
                <a:gd name="connsiteY11" fmla="*/ 55881 h 488694"/>
                <a:gd name="connsiteX12" fmla="*/ 52753 w 488693"/>
                <a:gd name="connsiteY12" fmla="*/ 455939 h 488694"/>
                <a:gd name="connsiteX13" fmla="*/ 32762 w 488693"/>
                <a:gd name="connsiteY13" fmla="*/ 455939 h 488694"/>
                <a:gd name="connsiteX14" fmla="*/ 32762 w 488693"/>
                <a:gd name="connsiteY14" fmla="*/ 435950 h 488694"/>
                <a:gd name="connsiteX15" fmla="*/ 153404 w 488693"/>
                <a:gd name="connsiteY15" fmla="*/ 315331 h 488694"/>
                <a:gd name="connsiteX16" fmla="*/ 163029 w 488693"/>
                <a:gd name="connsiteY16" fmla="*/ 325695 h 488694"/>
                <a:gd name="connsiteX17" fmla="*/ 173396 w 488693"/>
                <a:gd name="connsiteY17" fmla="*/ 335320 h 488694"/>
                <a:gd name="connsiteX18" fmla="*/ 52753 w 488693"/>
                <a:gd name="connsiteY18" fmla="*/ 455939 h 488694"/>
                <a:gd name="connsiteX19" fmla="*/ 412641 w 488693"/>
                <a:gd name="connsiteY19" fmla="*/ 305447 h 488694"/>
                <a:gd name="connsiteX20" fmla="*/ 183281 w 488693"/>
                <a:gd name="connsiteY20" fmla="*/ 305447 h 488694"/>
                <a:gd name="connsiteX21" fmla="*/ 183281 w 488693"/>
                <a:gd name="connsiteY21" fmla="*/ 76129 h 488694"/>
                <a:gd name="connsiteX22" fmla="*/ 297961 w 488693"/>
                <a:gd name="connsiteY22" fmla="*/ 28635 h 488694"/>
                <a:gd name="connsiteX23" fmla="*/ 412641 w 488693"/>
                <a:gd name="connsiteY23" fmla="*/ 76129 h 488694"/>
                <a:gd name="connsiteX24" fmla="*/ 412641 w 488693"/>
                <a:gd name="connsiteY24" fmla="*/ 305447 h 48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8693" h="488694">
                  <a:moveTo>
                    <a:pt x="432892" y="55881"/>
                  </a:moveTo>
                  <a:cubicBezTo>
                    <a:pt x="396851" y="19846"/>
                    <a:pt x="348932" y="0"/>
                    <a:pt x="297960" y="0"/>
                  </a:cubicBezTo>
                  <a:cubicBezTo>
                    <a:pt x="246990" y="0"/>
                    <a:pt x="199071" y="19846"/>
                    <a:pt x="163028" y="55881"/>
                  </a:cubicBezTo>
                  <a:cubicBezTo>
                    <a:pt x="99023" y="119875"/>
                    <a:pt x="90082" y="218391"/>
                    <a:pt x="136201" y="292033"/>
                  </a:cubicBezTo>
                  <a:lnTo>
                    <a:pt x="12510" y="415702"/>
                  </a:lnTo>
                  <a:cubicBezTo>
                    <a:pt x="-4170" y="432378"/>
                    <a:pt x="-4170" y="459511"/>
                    <a:pt x="12510" y="476187"/>
                  </a:cubicBezTo>
                  <a:cubicBezTo>
                    <a:pt x="20849" y="484526"/>
                    <a:pt x="31803" y="488694"/>
                    <a:pt x="42757" y="488694"/>
                  </a:cubicBezTo>
                  <a:cubicBezTo>
                    <a:pt x="53712" y="488694"/>
                    <a:pt x="64665" y="484526"/>
                    <a:pt x="73005" y="476187"/>
                  </a:cubicBezTo>
                  <a:lnTo>
                    <a:pt x="196698" y="352517"/>
                  </a:lnTo>
                  <a:cubicBezTo>
                    <a:pt x="227544" y="371827"/>
                    <a:pt x="262752" y="381486"/>
                    <a:pt x="297961" y="381486"/>
                  </a:cubicBezTo>
                  <a:cubicBezTo>
                    <a:pt x="346827" y="381486"/>
                    <a:pt x="395693" y="362889"/>
                    <a:pt x="432893" y="325695"/>
                  </a:cubicBezTo>
                  <a:cubicBezTo>
                    <a:pt x="507294" y="251307"/>
                    <a:pt x="507294" y="130269"/>
                    <a:pt x="432892" y="55881"/>
                  </a:cubicBezTo>
                  <a:close/>
                  <a:moveTo>
                    <a:pt x="52753" y="455939"/>
                  </a:moveTo>
                  <a:cubicBezTo>
                    <a:pt x="47242" y="461450"/>
                    <a:pt x="38274" y="461449"/>
                    <a:pt x="32762" y="455939"/>
                  </a:cubicBezTo>
                  <a:cubicBezTo>
                    <a:pt x="27250" y="450428"/>
                    <a:pt x="27250" y="441461"/>
                    <a:pt x="32762" y="435950"/>
                  </a:cubicBezTo>
                  <a:lnTo>
                    <a:pt x="153404" y="315331"/>
                  </a:lnTo>
                  <a:cubicBezTo>
                    <a:pt x="156462" y="318874"/>
                    <a:pt x="159668" y="322334"/>
                    <a:pt x="163029" y="325695"/>
                  </a:cubicBezTo>
                  <a:cubicBezTo>
                    <a:pt x="166392" y="329057"/>
                    <a:pt x="169852" y="332261"/>
                    <a:pt x="173396" y="335320"/>
                  </a:cubicBezTo>
                  <a:lnTo>
                    <a:pt x="52753" y="455939"/>
                  </a:lnTo>
                  <a:close/>
                  <a:moveTo>
                    <a:pt x="412641" y="305447"/>
                  </a:moveTo>
                  <a:cubicBezTo>
                    <a:pt x="349407" y="368668"/>
                    <a:pt x="246517" y="368670"/>
                    <a:pt x="183281" y="305447"/>
                  </a:cubicBezTo>
                  <a:cubicBezTo>
                    <a:pt x="120047" y="242224"/>
                    <a:pt x="120047" y="139352"/>
                    <a:pt x="183281" y="76129"/>
                  </a:cubicBezTo>
                  <a:cubicBezTo>
                    <a:pt x="213914" y="45503"/>
                    <a:pt x="254641" y="28635"/>
                    <a:pt x="297961" y="28635"/>
                  </a:cubicBezTo>
                  <a:cubicBezTo>
                    <a:pt x="341282" y="28635"/>
                    <a:pt x="382009" y="45503"/>
                    <a:pt x="412641" y="76129"/>
                  </a:cubicBezTo>
                  <a:cubicBezTo>
                    <a:pt x="475876" y="139352"/>
                    <a:pt x="475876" y="242224"/>
                    <a:pt x="412641" y="305447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7D2D530C-CBD4-45E3-A637-A721CAB1B082}"/>
                </a:ext>
              </a:extLst>
            </p:cNvPr>
            <p:cNvSpPr/>
            <p:nvPr/>
          </p:nvSpPr>
          <p:spPr>
            <a:xfrm>
              <a:off x="1834315" y="1951722"/>
              <a:ext cx="191841" cy="28636"/>
            </a:xfrm>
            <a:custGeom>
              <a:avLst/>
              <a:gdLst>
                <a:gd name="connsiteX0" fmla="*/ 177521 w 191841"/>
                <a:gd name="connsiteY0" fmla="*/ 0 h 28636"/>
                <a:gd name="connsiteX1" fmla="*/ 14320 w 191841"/>
                <a:gd name="connsiteY1" fmla="*/ 0 h 28636"/>
                <a:gd name="connsiteX2" fmla="*/ 0 w 191841"/>
                <a:gd name="connsiteY2" fmla="*/ 14318 h 28636"/>
                <a:gd name="connsiteX3" fmla="*/ 14320 w 191841"/>
                <a:gd name="connsiteY3" fmla="*/ 28636 h 28636"/>
                <a:gd name="connsiteX4" fmla="*/ 177521 w 191841"/>
                <a:gd name="connsiteY4" fmla="*/ 28636 h 28636"/>
                <a:gd name="connsiteX5" fmla="*/ 191841 w 191841"/>
                <a:gd name="connsiteY5" fmla="*/ 14318 h 28636"/>
                <a:gd name="connsiteX6" fmla="*/ 177521 w 191841"/>
                <a:gd name="connsiteY6" fmla="*/ 0 h 2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841" h="28636">
                  <a:moveTo>
                    <a:pt x="177521" y="0"/>
                  </a:moveTo>
                  <a:lnTo>
                    <a:pt x="14320" y="0"/>
                  </a:lnTo>
                  <a:cubicBezTo>
                    <a:pt x="6411" y="0"/>
                    <a:pt x="0" y="6410"/>
                    <a:pt x="0" y="14318"/>
                  </a:cubicBezTo>
                  <a:cubicBezTo>
                    <a:pt x="0" y="22226"/>
                    <a:pt x="6411" y="28636"/>
                    <a:pt x="14320" y="28636"/>
                  </a:cubicBezTo>
                  <a:lnTo>
                    <a:pt x="177521" y="28636"/>
                  </a:lnTo>
                  <a:cubicBezTo>
                    <a:pt x="185430" y="28636"/>
                    <a:pt x="191841" y="22226"/>
                    <a:pt x="191841" y="14318"/>
                  </a:cubicBezTo>
                  <a:cubicBezTo>
                    <a:pt x="191841" y="6410"/>
                    <a:pt x="185430" y="0"/>
                    <a:pt x="177521" y="0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9B454AA3-4163-4BD3-94C4-189D34952737}"/>
                </a:ext>
              </a:extLst>
            </p:cNvPr>
            <p:cNvSpPr/>
            <p:nvPr/>
          </p:nvSpPr>
          <p:spPr>
            <a:xfrm>
              <a:off x="1834315" y="1900607"/>
              <a:ext cx="191841" cy="28636"/>
            </a:xfrm>
            <a:custGeom>
              <a:avLst/>
              <a:gdLst>
                <a:gd name="connsiteX0" fmla="*/ 177521 w 191841"/>
                <a:gd name="connsiteY0" fmla="*/ 0 h 28636"/>
                <a:gd name="connsiteX1" fmla="*/ 14320 w 191841"/>
                <a:gd name="connsiteY1" fmla="*/ 0 h 28636"/>
                <a:gd name="connsiteX2" fmla="*/ 0 w 191841"/>
                <a:gd name="connsiteY2" fmla="*/ 14318 h 28636"/>
                <a:gd name="connsiteX3" fmla="*/ 14320 w 191841"/>
                <a:gd name="connsiteY3" fmla="*/ 28636 h 28636"/>
                <a:gd name="connsiteX4" fmla="*/ 177521 w 191841"/>
                <a:gd name="connsiteY4" fmla="*/ 28636 h 28636"/>
                <a:gd name="connsiteX5" fmla="*/ 191841 w 191841"/>
                <a:gd name="connsiteY5" fmla="*/ 14318 h 28636"/>
                <a:gd name="connsiteX6" fmla="*/ 177521 w 191841"/>
                <a:gd name="connsiteY6" fmla="*/ 0 h 2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841" h="28636">
                  <a:moveTo>
                    <a:pt x="177521" y="0"/>
                  </a:moveTo>
                  <a:lnTo>
                    <a:pt x="14320" y="0"/>
                  </a:lnTo>
                  <a:cubicBezTo>
                    <a:pt x="6411" y="0"/>
                    <a:pt x="0" y="6410"/>
                    <a:pt x="0" y="14318"/>
                  </a:cubicBezTo>
                  <a:cubicBezTo>
                    <a:pt x="0" y="22226"/>
                    <a:pt x="6411" y="28636"/>
                    <a:pt x="14320" y="28636"/>
                  </a:cubicBezTo>
                  <a:lnTo>
                    <a:pt x="177521" y="28636"/>
                  </a:lnTo>
                  <a:cubicBezTo>
                    <a:pt x="185430" y="28636"/>
                    <a:pt x="191841" y="22226"/>
                    <a:pt x="191841" y="14318"/>
                  </a:cubicBezTo>
                  <a:cubicBezTo>
                    <a:pt x="191841" y="6411"/>
                    <a:pt x="185430" y="0"/>
                    <a:pt x="177521" y="0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4DB889AE-0BAC-4C32-A9C2-F3C302B9B35E}"/>
                </a:ext>
              </a:extLst>
            </p:cNvPr>
            <p:cNvSpPr/>
            <p:nvPr/>
          </p:nvSpPr>
          <p:spPr>
            <a:xfrm>
              <a:off x="1834315" y="2002837"/>
              <a:ext cx="128502" cy="28636"/>
            </a:xfrm>
            <a:custGeom>
              <a:avLst/>
              <a:gdLst>
                <a:gd name="connsiteX0" fmla="*/ 114183 w 128502"/>
                <a:gd name="connsiteY0" fmla="*/ 0 h 28636"/>
                <a:gd name="connsiteX1" fmla="*/ 14320 w 128502"/>
                <a:gd name="connsiteY1" fmla="*/ 0 h 28636"/>
                <a:gd name="connsiteX2" fmla="*/ 0 w 128502"/>
                <a:gd name="connsiteY2" fmla="*/ 14318 h 28636"/>
                <a:gd name="connsiteX3" fmla="*/ 14320 w 128502"/>
                <a:gd name="connsiteY3" fmla="*/ 28636 h 28636"/>
                <a:gd name="connsiteX4" fmla="*/ 114183 w 128502"/>
                <a:gd name="connsiteY4" fmla="*/ 28636 h 28636"/>
                <a:gd name="connsiteX5" fmla="*/ 128503 w 128502"/>
                <a:gd name="connsiteY5" fmla="*/ 14318 h 28636"/>
                <a:gd name="connsiteX6" fmla="*/ 114183 w 128502"/>
                <a:gd name="connsiteY6" fmla="*/ 0 h 2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502" h="28636">
                  <a:moveTo>
                    <a:pt x="114183" y="0"/>
                  </a:moveTo>
                  <a:lnTo>
                    <a:pt x="14320" y="0"/>
                  </a:lnTo>
                  <a:cubicBezTo>
                    <a:pt x="6411" y="0"/>
                    <a:pt x="0" y="6410"/>
                    <a:pt x="0" y="14318"/>
                  </a:cubicBezTo>
                  <a:cubicBezTo>
                    <a:pt x="0" y="22226"/>
                    <a:pt x="6411" y="28636"/>
                    <a:pt x="14320" y="28636"/>
                  </a:cubicBezTo>
                  <a:lnTo>
                    <a:pt x="114183" y="28636"/>
                  </a:lnTo>
                  <a:cubicBezTo>
                    <a:pt x="122091" y="28636"/>
                    <a:pt x="128503" y="22226"/>
                    <a:pt x="128503" y="14318"/>
                  </a:cubicBezTo>
                  <a:cubicBezTo>
                    <a:pt x="128503" y="6410"/>
                    <a:pt x="122091" y="0"/>
                    <a:pt x="114183" y="0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CA6BD127-EA64-4E0A-B713-DACB34BD8970}"/>
                </a:ext>
              </a:extLst>
            </p:cNvPr>
            <p:cNvSpPr/>
            <p:nvPr/>
          </p:nvSpPr>
          <p:spPr>
            <a:xfrm>
              <a:off x="1984680" y="2002837"/>
              <a:ext cx="41475" cy="28636"/>
            </a:xfrm>
            <a:custGeom>
              <a:avLst/>
              <a:gdLst>
                <a:gd name="connsiteX0" fmla="*/ 27156 w 41475"/>
                <a:gd name="connsiteY0" fmla="*/ 0 h 28636"/>
                <a:gd name="connsiteX1" fmla="*/ 14320 w 41475"/>
                <a:gd name="connsiteY1" fmla="*/ 0 h 28636"/>
                <a:gd name="connsiteX2" fmla="*/ 0 w 41475"/>
                <a:gd name="connsiteY2" fmla="*/ 14318 h 28636"/>
                <a:gd name="connsiteX3" fmla="*/ 14320 w 41475"/>
                <a:gd name="connsiteY3" fmla="*/ 28636 h 28636"/>
                <a:gd name="connsiteX4" fmla="*/ 27156 w 41475"/>
                <a:gd name="connsiteY4" fmla="*/ 28636 h 28636"/>
                <a:gd name="connsiteX5" fmla="*/ 41476 w 41475"/>
                <a:gd name="connsiteY5" fmla="*/ 14318 h 28636"/>
                <a:gd name="connsiteX6" fmla="*/ 27156 w 41475"/>
                <a:gd name="connsiteY6" fmla="*/ 0 h 2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475" h="28636">
                  <a:moveTo>
                    <a:pt x="27156" y="0"/>
                  </a:moveTo>
                  <a:lnTo>
                    <a:pt x="14320" y="0"/>
                  </a:lnTo>
                  <a:cubicBezTo>
                    <a:pt x="6411" y="0"/>
                    <a:pt x="0" y="6410"/>
                    <a:pt x="0" y="14318"/>
                  </a:cubicBezTo>
                  <a:cubicBezTo>
                    <a:pt x="0" y="22226"/>
                    <a:pt x="6411" y="28636"/>
                    <a:pt x="14320" y="28636"/>
                  </a:cubicBezTo>
                  <a:lnTo>
                    <a:pt x="27156" y="28636"/>
                  </a:lnTo>
                  <a:cubicBezTo>
                    <a:pt x="35065" y="28636"/>
                    <a:pt x="41476" y="22226"/>
                    <a:pt x="41476" y="14318"/>
                  </a:cubicBezTo>
                  <a:cubicBezTo>
                    <a:pt x="41476" y="6410"/>
                    <a:pt x="35065" y="0"/>
                    <a:pt x="27156" y="0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6" name="Рисунок 32">
            <a:extLst>
              <a:ext uri="{FF2B5EF4-FFF2-40B4-BE49-F238E27FC236}">
                <a16:creationId xmlns:a16="http://schemas.microsoft.com/office/drawing/2014/main" id="{15CA81D3-2FFD-4F26-A74F-F82F2E53BF48}"/>
              </a:ext>
            </a:extLst>
          </p:cNvPr>
          <p:cNvGrpSpPr/>
          <p:nvPr/>
        </p:nvGrpSpPr>
        <p:grpSpPr>
          <a:xfrm>
            <a:off x="4553617" y="1774298"/>
            <a:ext cx="488694" cy="488694"/>
            <a:chOff x="4553617" y="1774298"/>
            <a:chExt cx="488694" cy="488694"/>
          </a:xfrm>
          <a:solidFill>
            <a:schemeClr val="accent2"/>
          </a:solidFill>
        </p:grpSpPr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B403B271-1099-420E-AC9D-6FBF555A6CE9}"/>
                </a:ext>
              </a:extLst>
            </p:cNvPr>
            <p:cNvSpPr/>
            <p:nvPr/>
          </p:nvSpPr>
          <p:spPr>
            <a:xfrm>
              <a:off x="4553839" y="1959010"/>
              <a:ext cx="488456" cy="303981"/>
            </a:xfrm>
            <a:custGeom>
              <a:avLst/>
              <a:gdLst>
                <a:gd name="connsiteX0" fmla="*/ 440490 w 488456"/>
                <a:gd name="connsiteY0" fmla="*/ 0 h 303981"/>
                <a:gd name="connsiteX1" fmla="*/ 47966 w 488456"/>
                <a:gd name="connsiteY1" fmla="*/ 0 h 303981"/>
                <a:gd name="connsiteX2" fmla="*/ 0 w 488456"/>
                <a:gd name="connsiteY2" fmla="*/ 47923 h 303981"/>
                <a:gd name="connsiteX3" fmla="*/ 0 w 488456"/>
                <a:gd name="connsiteY3" fmla="*/ 256058 h 303981"/>
                <a:gd name="connsiteX4" fmla="*/ 47966 w 488456"/>
                <a:gd name="connsiteY4" fmla="*/ 303981 h 303981"/>
                <a:gd name="connsiteX5" fmla="*/ 440490 w 488456"/>
                <a:gd name="connsiteY5" fmla="*/ 303981 h 303981"/>
                <a:gd name="connsiteX6" fmla="*/ 488456 w 488456"/>
                <a:gd name="connsiteY6" fmla="*/ 256058 h 303981"/>
                <a:gd name="connsiteX7" fmla="*/ 488456 w 488456"/>
                <a:gd name="connsiteY7" fmla="*/ 47923 h 303981"/>
                <a:gd name="connsiteX8" fmla="*/ 440490 w 488456"/>
                <a:gd name="connsiteY8" fmla="*/ 0 h 303981"/>
                <a:gd name="connsiteX9" fmla="*/ 30154 w 488456"/>
                <a:gd name="connsiteY9" fmla="*/ 40485 h 303981"/>
                <a:gd name="connsiteX10" fmla="*/ 110305 w 488456"/>
                <a:gd name="connsiteY10" fmla="*/ 88483 h 303981"/>
                <a:gd name="connsiteX11" fmla="*/ 28660 w 488456"/>
                <a:gd name="connsiteY11" fmla="*/ 170201 h 303981"/>
                <a:gd name="connsiteX12" fmla="*/ 28660 w 488456"/>
                <a:gd name="connsiteY12" fmla="*/ 47923 h 303981"/>
                <a:gd name="connsiteX13" fmla="*/ 30154 w 488456"/>
                <a:gd name="connsiteY13" fmla="*/ 40485 h 303981"/>
                <a:gd name="connsiteX14" fmla="*/ 66112 w 488456"/>
                <a:gd name="connsiteY14" fmla="*/ 28634 h 303981"/>
                <a:gd name="connsiteX15" fmla="*/ 422344 w 488456"/>
                <a:gd name="connsiteY15" fmla="*/ 28634 h 303981"/>
                <a:gd name="connsiteX16" fmla="*/ 244711 w 488456"/>
                <a:gd name="connsiteY16" fmla="*/ 135009 h 303981"/>
                <a:gd name="connsiteX17" fmla="*/ 243746 w 488456"/>
                <a:gd name="connsiteY17" fmla="*/ 135009 h 303981"/>
                <a:gd name="connsiteX18" fmla="*/ 66112 w 488456"/>
                <a:gd name="connsiteY18" fmla="*/ 28634 h 303981"/>
                <a:gd name="connsiteX19" fmla="*/ 458303 w 488456"/>
                <a:gd name="connsiteY19" fmla="*/ 40485 h 303981"/>
                <a:gd name="connsiteX20" fmla="*/ 459796 w 488456"/>
                <a:gd name="connsiteY20" fmla="*/ 47923 h 303981"/>
                <a:gd name="connsiteX21" fmla="*/ 459796 w 488456"/>
                <a:gd name="connsiteY21" fmla="*/ 170859 h 303981"/>
                <a:gd name="connsiteX22" fmla="*/ 377740 w 488456"/>
                <a:gd name="connsiteY22" fmla="*/ 88729 h 303981"/>
                <a:gd name="connsiteX23" fmla="*/ 458303 w 488456"/>
                <a:gd name="connsiteY23" fmla="*/ 40485 h 303981"/>
                <a:gd name="connsiteX24" fmla="*/ 440490 w 488456"/>
                <a:gd name="connsiteY24" fmla="*/ 275347 h 303981"/>
                <a:gd name="connsiteX25" fmla="*/ 47966 w 488456"/>
                <a:gd name="connsiteY25" fmla="*/ 275347 h 303981"/>
                <a:gd name="connsiteX26" fmla="*/ 28660 w 488456"/>
                <a:gd name="connsiteY26" fmla="*/ 256058 h 303981"/>
                <a:gd name="connsiteX27" fmla="*/ 28660 w 488456"/>
                <a:gd name="connsiteY27" fmla="*/ 210734 h 303981"/>
                <a:gd name="connsiteX28" fmla="*/ 135641 w 488456"/>
                <a:gd name="connsiteY28" fmla="*/ 103657 h 303981"/>
                <a:gd name="connsiteX29" fmla="*/ 229011 w 488456"/>
                <a:gd name="connsiteY29" fmla="*/ 159570 h 303981"/>
                <a:gd name="connsiteX30" fmla="*/ 244229 w 488456"/>
                <a:gd name="connsiteY30" fmla="*/ 163786 h 303981"/>
                <a:gd name="connsiteX31" fmla="*/ 259446 w 488456"/>
                <a:gd name="connsiteY31" fmla="*/ 159570 h 303981"/>
                <a:gd name="connsiteX32" fmla="*/ 352405 w 488456"/>
                <a:gd name="connsiteY32" fmla="*/ 103903 h 303981"/>
                <a:gd name="connsiteX33" fmla="*/ 459797 w 488456"/>
                <a:gd name="connsiteY33" fmla="*/ 211392 h 303981"/>
                <a:gd name="connsiteX34" fmla="*/ 459797 w 488456"/>
                <a:gd name="connsiteY34" fmla="*/ 256058 h 303981"/>
                <a:gd name="connsiteX35" fmla="*/ 440490 w 488456"/>
                <a:gd name="connsiteY35" fmla="*/ 275347 h 30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8456" h="303981">
                  <a:moveTo>
                    <a:pt x="440490" y="0"/>
                  </a:moveTo>
                  <a:lnTo>
                    <a:pt x="47966" y="0"/>
                  </a:lnTo>
                  <a:cubicBezTo>
                    <a:pt x="21518" y="0"/>
                    <a:pt x="0" y="21498"/>
                    <a:pt x="0" y="47923"/>
                  </a:cubicBezTo>
                  <a:lnTo>
                    <a:pt x="0" y="256058"/>
                  </a:lnTo>
                  <a:cubicBezTo>
                    <a:pt x="0" y="282483"/>
                    <a:pt x="21518" y="303981"/>
                    <a:pt x="47966" y="303981"/>
                  </a:cubicBezTo>
                  <a:lnTo>
                    <a:pt x="440490" y="303981"/>
                  </a:lnTo>
                  <a:cubicBezTo>
                    <a:pt x="466939" y="303981"/>
                    <a:pt x="488456" y="282483"/>
                    <a:pt x="488456" y="256058"/>
                  </a:cubicBezTo>
                  <a:lnTo>
                    <a:pt x="488456" y="47923"/>
                  </a:lnTo>
                  <a:cubicBezTo>
                    <a:pt x="488456" y="21498"/>
                    <a:pt x="466939" y="0"/>
                    <a:pt x="440490" y="0"/>
                  </a:cubicBezTo>
                  <a:close/>
                  <a:moveTo>
                    <a:pt x="30154" y="40485"/>
                  </a:moveTo>
                  <a:lnTo>
                    <a:pt x="110305" y="88483"/>
                  </a:lnTo>
                  <a:lnTo>
                    <a:pt x="28660" y="170201"/>
                  </a:lnTo>
                  <a:lnTo>
                    <a:pt x="28660" y="47923"/>
                  </a:lnTo>
                  <a:cubicBezTo>
                    <a:pt x="28660" y="45288"/>
                    <a:pt x="29192" y="42775"/>
                    <a:pt x="30154" y="40485"/>
                  </a:cubicBezTo>
                  <a:close/>
                  <a:moveTo>
                    <a:pt x="66112" y="28634"/>
                  </a:moveTo>
                  <a:lnTo>
                    <a:pt x="422344" y="28634"/>
                  </a:lnTo>
                  <a:lnTo>
                    <a:pt x="244711" y="135009"/>
                  </a:lnTo>
                  <a:cubicBezTo>
                    <a:pt x="244414" y="135188"/>
                    <a:pt x="244043" y="135188"/>
                    <a:pt x="243746" y="135009"/>
                  </a:cubicBezTo>
                  <a:lnTo>
                    <a:pt x="66112" y="28634"/>
                  </a:lnTo>
                  <a:close/>
                  <a:moveTo>
                    <a:pt x="458303" y="40485"/>
                  </a:moveTo>
                  <a:cubicBezTo>
                    <a:pt x="459265" y="42775"/>
                    <a:pt x="459796" y="45288"/>
                    <a:pt x="459796" y="47923"/>
                  </a:cubicBezTo>
                  <a:lnTo>
                    <a:pt x="459796" y="170859"/>
                  </a:lnTo>
                  <a:lnTo>
                    <a:pt x="377740" y="88729"/>
                  </a:lnTo>
                  <a:lnTo>
                    <a:pt x="458303" y="40485"/>
                  </a:lnTo>
                  <a:close/>
                  <a:moveTo>
                    <a:pt x="440490" y="275347"/>
                  </a:moveTo>
                  <a:lnTo>
                    <a:pt x="47966" y="275347"/>
                  </a:lnTo>
                  <a:cubicBezTo>
                    <a:pt x="37320" y="275347"/>
                    <a:pt x="28660" y="266694"/>
                    <a:pt x="28660" y="256058"/>
                  </a:cubicBezTo>
                  <a:lnTo>
                    <a:pt x="28660" y="210734"/>
                  </a:lnTo>
                  <a:lnTo>
                    <a:pt x="135641" y="103657"/>
                  </a:lnTo>
                  <a:lnTo>
                    <a:pt x="229011" y="159570"/>
                  </a:lnTo>
                  <a:cubicBezTo>
                    <a:pt x="233705" y="162381"/>
                    <a:pt x="238966" y="163786"/>
                    <a:pt x="244229" y="163786"/>
                  </a:cubicBezTo>
                  <a:cubicBezTo>
                    <a:pt x="249491" y="163786"/>
                    <a:pt x="254753" y="162380"/>
                    <a:pt x="259446" y="159570"/>
                  </a:cubicBezTo>
                  <a:lnTo>
                    <a:pt x="352405" y="103903"/>
                  </a:lnTo>
                  <a:lnTo>
                    <a:pt x="459797" y="211392"/>
                  </a:lnTo>
                  <a:lnTo>
                    <a:pt x="459797" y="256058"/>
                  </a:lnTo>
                  <a:cubicBezTo>
                    <a:pt x="459796" y="266694"/>
                    <a:pt x="451135" y="275347"/>
                    <a:pt x="440490" y="275347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FAE4EB0F-C244-4B5C-ADC0-BA96041D216D}"/>
                </a:ext>
              </a:extLst>
            </p:cNvPr>
            <p:cNvSpPr/>
            <p:nvPr/>
          </p:nvSpPr>
          <p:spPr>
            <a:xfrm>
              <a:off x="4743302" y="1774298"/>
              <a:ext cx="109529" cy="154794"/>
            </a:xfrm>
            <a:custGeom>
              <a:avLst/>
              <a:gdLst>
                <a:gd name="connsiteX0" fmla="*/ 6073 w 109529"/>
                <a:gd name="connsiteY0" fmla="*/ 82541 h 154794"/>
                <a:gd name="connsiteX1" fmla="*/ 14319 w 109529"/>
                <a:gd name="connsiteY1" fmla="*/ 85159 h 154794"/>
                <a:gd name="connsiteX2" fmla="*/ 26042 w 109529"/>
                <a:gd name="connsiteY2" fmla="*/ 79091 h 154794"/>
                <a:gd name="connsiteX3" fmla="*/ 40435 w 109529"/>
                <a:gd name="connsiteY3" fmla="*/ 58700 h 154794"/>
                <a:gd name="connsiteX4" fmla="*/ 40435 w 109529"/>
                <a:gd name="connsiteY4" fmla="*/ 140478 h 154794"/>
                <a:gd name="connsiteX5" fmla="*/ 54765 w 109529"/>
                <a:gd name="connsiteY5" fmla="*/ 154795 h 154794"/>
                <a:gd name="connsiteX6" fmla="*/ 69094 w 109529"/>
                <a:gd name="connsiteY6" fmla="*/ 140478 h 154794"/>
                <a:gd name="connsiteX7" fmla="*/ 69094 w 109529"/>
                <a:gd name="connsiteY7" fmla="*/ 58700 h 154794"/>
                <a:gd name="connsiteX8" fmla="*/ 83487 w 109529"/>
                <a:gd name="connsiteY8" fmla="*/ 79091 h 154794"/>
                <a:gd name="connsiteX9" fmla="*/ 103457 w 109529"/>
                <a:gd name="connsiteY9" fmla="*/ 82541 h 154794"/>
                <a:gd name="connsiteX10" fmla="*/ 106909 w 109529"/>
                <a:gd name="connsiteY10" fmla="*/ 62589 h 154794"/>
                <a:gd name="connsiteX11" fmla="*/ 67327 w 109529"/>
                <a:gd name="connsiteY11" fmla="*/ 6507 h 154794"/>
                <a:gd name="connsiteX12" fmla="*/ 55163 w 109529"/>
                <a:gd name="connsiteY12" fmla="*/ 6 h 154794"/>
                <a:gd name="connsiteX13" fmla="*/ 55072 w 109529"/>
                <a:gd name="connsiteY13" fmla="*/ 4 h 154794"/>
                <a:gd name="connsiteX14" fmla="*/ 54975 w 109529"/>
                <a:gd name="connsiteY14" fmla="*/ 2 h 154794"/>
                <a:gd name="connsiteX15" fmla="*/ 54765 w 109529"/>
                <a:gd name="connsiteY15" fmla="*/ 0 h 154794"/>
                <a:gd name="connsiteX16" fmla="*/ 54556 w 109529"/>
                <a:gd name="connsiteY16" fmla="*/ 2 h 154794"/>
                <a:gd name="connsiteX17" fmla="*/ 54458 w 109529"/>
                <a:gd name="connsiteY17" fmla="*/ 4 h 154794"/>
                <a:gd name="connsiteX18" fmla="*/ 54368 w 109529"/>
                <a:gd name="connsiteY18" fmla="*/ 6 h 154794"/>
                <a:gd name="connsiteX19" fmla="*/ 42203 w 109529"/>
                <a:gd name="connsiteY19" fmla="*/ 6508 h 154794"/>
                <a:gd name="connsiteX20" fmla="*/ 2620 w 109529"/>
                <a:gd name="connsiteY20" fmla="*/ 62589 h 154794"/>
                <a:gd name="connsiteX21" fmla="*/ 6073 w 109529"/>
                <a:gd name="connsiteY21" fmla="*/ 82541 h 154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9529" h="154794">
                  <a:moveTo>
                    <a:pt x="6073" y="82541"/>
                  </a:moveTo>
                  <a:cubicBezTo>
                    <a:pt x="8582" y="84309"/>
                    <a:pt x="11465" y="85159"/>
                    <a:pt x="14319" y="85159"/>
                  </a:cubicBezTo>
                  <a:cubicBezTo>
                    <a:pt x="18820" y="85159"/>
                    <a:pt x="23251" y="83046"/>
                    <a:pt x="26042" y="79091"/>
                  </a:cubicBezTo>
                  <a:lnTo>
                    <a:pt x="40435" y="58700"/>
                  </a:lnTo>
                  <a:lnTo>
                    <a:pt x="40435" y="140478"/>
                  </a:lnTo>
                  <a:cubicBezTo>
                    <a:pt x="40435" y="148384"/>
                    <a:pt x="46851" y="154795"/>
                    <a:pt x="54765" y="154795"/>
                  </a:cubicBezTo>
                  <a:cubicBezTo>
                    <a:pt x="62679" y="154795"/>
                    <a:pt x="69094" y="148384"/>
                    <a:pt x="69094" y="140478"/>
                  </a:cubicBezTo>
                  <a:lnTo>
                    <a:pt x="69094" y="58700"/>
                  </a:lnTo>
                  <a:lnTo>
                    <a:pt x="83487" y="79091"/>
                  </a:lnTo>
                  <a:cubicBezTo>
                    <a:pt x="88047" y="85553"/>
                    <a:pt x="96989" y="87097"/>
                    <a:pt x="103457" y="82541"/>
                  </a:cubicBezTo>
                  <a:cubicBezTo>
                    <a:pt x="109925" y="77984"/>
                    <a:pt x="111470" y="69051"/>
                    <a:pt x="106909" y="62589"/>
                  </a:cubicBezTo>
                  <a:lnTo>
                    <a:pt x="67327" y="6507"/>
                  </a:lnTo>
                  <a:cubicBezTo>
                    <a:pt x="64528" y="2541"/>
                    <a:pt x="60003" y="131"/>
                    <a:pt x="55163" y="6"/>
                  </a:cubicBezTo>
                  <a:cubicBezTo>
                    <a:pt x="55132" y="5"/>
                    <a:pt x="55103" y="4"/>
                    <a:pt x="55072" y="4"/>
                  </a:cubicBezTo>
                  <a:cubicBezTo>
                    <a:pt x="55040" y="3"/>
                    <a:pt x="55007" y="3"/>
                    <a:pt x="54975" y="2"/>
                  </a:cubicBezTo>
                  <a:cubicBezTo>
                    <a:pt x="54905" y="1"/>
                    <a:pt x="54835" y="0"/>
                    <a:pt x="54765" y="0"/>
                  </a:cubicBezTo>
                  <a:cubicBezTo>
                    <a:pt x="54694" y="0"/>
                    <a:pt x="54625" y="1"/>
                    <a:pt x="54556" y="2"/>
                  </a:cubicBezTo>
                  <a:cubicBezTo>
                    <a:pt x="54523" y="2"/>
                    <a:pt x="54491" y="3"/>
                    <a:pt x="54458" y="4"/>
                  </a:cubicBezTo>
                  <a:cubicBezTo>
                    <a:pt x="54428" y="5"/>
                    <a:pt x="54397" y="5"/>
                    <a:pt x="54368" y="6"/>
                  </a:cubicBezTo>
                  <a:cubicBezTo>
                    <a:pt x="49527" y="131"/>
                    <a:pt x="45002" y="2541"/>
                    <a:pt x="42203" y="6508"/>
                  </a:cubicBezTo>
                  <a:lnTo>
                    <a:pt x="2620" y="62589"/>
                  </a:lnTo>
                  <a:cubicBezTo>
                    <a:pt x="-1941" y="69051"/>
                    <a:pt x="-395" y="77984"/>
                    <a:pt x="6073" y="82541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416B977E-9208-4F5F-A2A7-9F48A3F42BEC}"/>
                </a:ext>
              </a:extLst>
            </p:cNvPr>
            <p:cNvSpPr/>
            <p:nvPr/>
          </p:nvSpPr>
          <p:spPr>
            <a:xfrm>
              <a:off x="4553617" y="1810767"/>
              <a:ext cx="118091" cy="118148"/>
            </a:xfrm>
            <a:custGeom>
              <a:avLst/>
              <a:gdLst>
                <a:gd name="connsiteX0" fmla="*/ 25959 w 118091"/>
                <a:gd name="connsiteY0" fmla="*/ 97526 h 118148"/>
                <a:gd name="connsiteX1" fmla="*/ 28401 w 118091"/>
                <a:gd name="connsiteY1" fmla="*/ 97317 h 118148"/>
                <a:gd name="connsiteX2" fmla="*/ 40098 w 118091"/>
                <a:gd name="connsiteY2" fmla="*/ 80783 h 118148"/>
                <a:gd name="connsiteX3" fmla="*/ 35861 w 118091"/>
                <a:gd name="connsiteY3" fmla="*/ 56135 h 118148"/>
                <a:gd name="connsiteX4" fmla="*/ 93620 w 118091"/>
                <a:gd name="connsiteY4" fmla="*/ 113946 h 118148"/>
                <a:gd name="connsiteX5" fmla="*/ 103762 w 118091"/>
                <a:gd name="connsiteY5" fmla="*/ 118148 h 118148"/>
                <a:gd name="connsiteX6" fmla="*/ 113885 w 118091"/>
                <a:gd name="connsiteY6" fmla="*/ 113964 h 118148"/>
                <a:gd name="connsiteX7" fmla="*/ 113904 w 118091"/>
                <a:gd name="connsiteY7" fmla="*/ 93717 h 118148"/>
                <a:gd name="connsiteX8" fmla="*/ 56080 w 118091"/>
                <a:gd name="connsiteY8" fmla="*/ 35839 h 118148"/>
                <a:gd name="connsiteX9" fmla="*/ 80722 w 118091"/>
                <a:gd name="connsiteY9" fmla="*/ 40082 h 118148"/>
                <a:gd name="connsiteX10" fmla="*/ 97278 w 118091"/>
                <a:gd name="connsiteY10" fmla="*/ 28405 h 118148"/>
                <a:gd name="connsiteX11" fmla="*/ 85591 w 118091"/>
                <a:gd name="connsiteY11" fmla="*/ 11864 h 118148"/>
                <a:gd name="connsiteX12" fmla="*/ 17982 w 118091"/>
                <a:gd name="connsiteY12" fmla="*/ 222 h 118148"/>
                <a:gd name="connsiteX13" fmla="*/ 4504 w 118091"/>
                <a:gd name="connsiteY13" fmla="*/ 4496 h 118148"/>
                <a:gd name="connsiteX14" fmla="*/ 222 w 118091"/>
                <a:gd name="connsiteY14" fmla="*/ 17959 h 118148"/>
                <a:gd name="connsiteX15" fmla="*/ 11853 w 118091"/>
                <a:gd name="connsiteY15" fmla="*/ 85628 h 118148"/>
                <a:gd name="connsiteX16" fmla="*/ 25959 w 118091"/>
                <a:gd name="connsiteY16" fmla="*/ 97526 h 11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8091" h="118148">
                  <a:moveTo>
                    <a:pt x="25959" y="97526"/>
                  </a:moveTo>
                  <a:cubicBezTo>
                    <a:pt x="26764" y="97526"/>
                    <a:pt x="27580" y="97458"/>
                    <a:pt x="28401" y="97317"/>
                  </a:cubicBezTo>
                  <a:cubicBezTo>
                    <a:pt x="36200" y="95979"/>
                    <a:pt x="41438" y="88576"/>
                    <a:pt x="40098" y="80783"/>
                  </a:cubicBezTo>
                  <a:lnTo>
                    <a:pt x="35861" y="56135"/>
                  </a:lnTo>
                  <a:lnTo>
                    <a:pt x="93620" y="113946"/>
                  </a:lnTo>
                  <a:cubicBezTo>
                    <a:pt x="96418" y="116747"/>
                    <a:pt x="100089" y="118148"/>
                    <a:pt x="103762" y="118148"/>
                  </a:cubicBezTo>
                  <a:cubicBezTo>
                    <a:pt x="107424" y="118148"/>
                    <a:pt x="111089" y="116754"/>
                    <a:pt x="113885" y="113964"/>
                  </a:cubicBezTo>
                  <a:cubicBezTo>
                    <a:pt x="119486" y="108377"/>
                    <a:pt x="119495" y="99313"/>
                    <a:pt x="113904" y="93717"/>
                  </a:cubicBezTo>
                  <a:lnTo>
                    <a:pt x="56080" y="35839"/>
                  </a:lnTo>
                  <a:lnTo>
                    <a:pt x="80722" y="40082"/>
                  </a:lnTo>
                  <a:cubicBezTo>
                    <a:pt x="88528" y="41426"/>
                    <a:pt x="95934" y="36197"/>
                    <a:pt x="97278" y="28405"/>
                  </a:cubicBezTo>
                  <a:cubicBezTo>
                    <a:pt x="98622" y="20613"/>
                    <a:pt x="93390" y="13207"/>
                    <a:pt x="85591" y="11864"/>
                  </a:cubicBezTo>
                  <a:lnTo>
                    <a:pt x="17982" y="222"/>
                  </a:lnTo>
                  <a:cubicBezTo>
                    <a:pt x="13068" y="-623"/>
                    <a:pt x="8030" y="974"/>
                    <a:pt x="4504" y="4496"/>
                  </a:cubicBezTo>
                  <a:cubicBezTo>
                    <a:pt x="977" y="8018"/>
                    <a:pt x="-624" y="13052"/>
                    <a:pt x="222" y="17959"/>
                  </a:cubicBezTo>
                  <a:lnTo>
                    <a:pt x="11853" y="85628"/>
                  </a:lnTo>
                  <a:cubicBezTo>
                    <a:pt x="13050" y="92603"/>
                    <a:pt x="19108" y="97526"/>
                    <a:pt x="25959" y="97526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id="{8C8FE944-C975-4B2F-A8C6-85520399A6B6}"/>
                </a:ext>
              </a:extLst>
            </p:cNvPr>
            <p:cNvSpPr/>
            <p:nvPr/>
          </p:nvSpPr>
          <p:spPr>
            <a:xfrm>
              <a:off x="4924218" y="1810905"/>
              <a:ext cx="118093" cy="118150"/>
            </a:xfrm>
            <a:custGeom>
              <a:avLst/>
              <a:gdLst>
                <a:gd name="connsiteX0" fmla="*/ 14329 w 118093"/>
                <a:gd name="connsiteY0" fmla="*/ 118151 h 118150"/>
                <a:gd name="connsiteX1" fmla="*/ 24472 w 118093"/>
                <a:gd name="connsiteY1" fmla="*/ 113948 h 118150"/>
                <a:gd name="connsiteX2" fmla="*/ 82231 w 118093"/>
                <a:gd name="connsiteY2" fmla="*/ 56136 h 118150"/>
                <a:gd name="connsiteX3" fmla="*/ 77994 w 118093"/>
                <a:gd name="connsiteY3" fmla="*/ 80785 h 118150"/>
                <a:gd name="connsiteX4" fmla="*/ 89691 w 118093"/>
                <a:gd name="connsiteY4" fmla="*/ 97318 h 118150"/>
                <a:gd name="connsiteX5" fmla="*/ 92134 w 118093"/>
                <a:gd name="connsiteY5" fmla="*/ 97527 h 118150"/>
                <a:gd name="connsiteX6" fmla="*/ 106240 w 118093"/>
                <a:gd name="connsiteY6" fmla="*/ 85630 h 118150"/>
                <a:gd name="connsiteX7" fmla="*/ 117871 w 118093"/>
                <a:gd name="connsiteY7" fmla="*/ 17965 h 118150"/>
                <a:gd name="connsiteX8" fmla="*/ 113590 w 118093"/>
                <a:gd name="connsiteY8" fmla="*/ 4497 h 118150"/>
                <a:gd name="connsiteX9" fmla="*/ 100111 w 118093"/>
                <a:gd name="connsiteY9" fmla="*/ 223 h 118150"/>
                <a:gd name="connsiteX10" fmla="*/ 32502 w 118093"/>
                <a:gd name="connsiteY10" fmla="*/ 11864 h 118150"/>
                <a:gd name="connsiteX11" fmla="*/ 20814 w 118093"/>
                <a:gd name="connsiteY11" fmla="*/ 28406 h 118150"/>
                <a:gd name="connsiteX12" fmla="*/ 37370 w 118093"/>
                <a:gd name="connsiteY12" fmla="*/ 40083 h 118150"/>
                <a:gd name="connsiteX13" fmla="*/ 62012 w 118093"/>
                <a:gd name="connsiteY13" fmla="*/ 35839 h 118150"/>
                <a:gd name="connsiteX14" fmla="*/ 4188 w 118093"/>
                <a:gd name="connsiteY14" fmla="*/ 93716 h 118150"/>
                <a:gd name="connsiteX15" fmla="*/ 4207 w 118093"/>
                <a:gd name="connsiteY15" fmla="*/ 113963 h 118150"/>
                <a:gd name="connsiteX16" fmla="*/ 14329 w 118093"/>
                <a:gd name="connsiteY16" fmla="*/ 118151 h 11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8093" h="118150">
                  <a:moveTo>
                    <a:pt x="14329" y="118151"/>
                  </a:moveTo>
                  <a:cubicBezTo>
                    <a:pt x="18000" y="118151"/>
                    <a:pt x="21672" y="116749"/>
                    <a:pt x="24472" y="113948"/>
                  </a:cubicBezTo>
                  <a:lnTo>
                    <a:pt x="82231" y="56136"/>
                  </a:lnTo>
                  <a:lnTo>
                    <a:pt x="77994" y="80785"/>
                  </a:lnTo>
                  <a:cubicBezTo>
                    <a:pt x="76654" y="88578"/>
                    <a:pt x="81892" y="95980"/>
                    <a:pt x="89691" y="97318"/>
                  </a:cubicBezTo>
                  <a:cubicBezTo>
                    <a:pt x="90512" y="97458"/>
                    <a:pt x="91328" y="97527"/>
                    <a:pt x="92134" y="97527"/>
                  </a:cubicBezTo>
                  <a:cubicBezTo>
                    <a:pt x="98983" y="97527"/>
                    <a:pt x="105042" y="92604"/>
                    <a:pt x="106240" y="85630"/>
                  </a:cubicBezTo>
                  <a:lnTo>
                    <a:pt x="117871" y="17965"/>
                  </a:lnTo>
                  <a:cubicBezTo>
                    <a:pt x="118717" y="13054"/>
                    <a:pt x="117115" y="8020"/>
                    <a:pt x="113590" y="4497"/>
                  </a:cubicBezTo>
                  <a:cubicBezTo>
                    <a:pt x="110063" y="975"/>
                    <a:pt x="105026" y="-624"/>
                    <a:pt x="100111" y="223"/>
                  </a:cubicBezTo>
                  <a:lnTo>
                    <a:pt x="32502" y="11864"/>
                  </a:lnTo>
                  <a:cubicBezTo>
                    <a:pt x="24703" y="13207"/>
                    <a:pt x="19469" y="20613"/>
                    <a:pt x="20814" y="28406"/>
                  </a:cubicBezTo>
                  <a:cubicBezTo>
                    <a:pt x="22159" y="36198"/>
                    <a:pt x="29578" y="41428"/>
                    <a:pt x="37370" y="40083"/>
                  </a:cubicBezTo>
                  <a:lnTo>
                    <a:pt x="62012" y="35839"/>
                  </a:lnTo>
                  <a:lnTo>
                    <a:pt x="4188" y="93716"/>
                  </a:lnTo>
                  <a:cubicBezTo>
                    <a:pt x="-1403" y="99312"/>
                    <a:pt x="-1395" y="108378"/>
                    <a:pt x="4207" y="113963"/>
                  </a:cubicBezTo>
                  <a:cubicBezTo>
                    <a:pt x="7004" y="116756"/>
                    <a:pt x="10666" y="118151"/>
                    <a:pt x="14329" y="118151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1" name="Рисунок 34">
            <a:extLst>
              <a:ext uri="{FF2B5EF4-FFF2-40B4-BE49-F238E27FC236}">
                <a16:creationId xmlns:a16="http://schemas.microsoft.com/office/drawing/2014/main" id="{C68499F7-386B-4984-9E9A-8B5CE639191A}"/>
              </a:ext>
            </a:extLst>
          </p:cNvPr>
          <p:cNvGrpSpPr/>
          <p:nvPr/>
        </p:nvGrpSpPr>
        <p:grpSpPr>
          <a:xfrm>
            <a:off x="7467768" y="1774298"/>
            <a:ext cx="488694" cy="488694"/>
            <a:chOff x="7467768" y="1774298"/>
            <a:chExt cx="488694" cy="488694"/>
          </a:xfrm>
          <a:solidFill>
            <a:schemeClr val="accent2"/>
          </a:solidFill>
        </p:grpSpPr>
        <p:sp>
          <p:nvSpPr>
            <p:cNvPr id="52" name="Полилиния: фигура 51">
              <a:extLst>
                <a:ext uri="{FF2B5EF4-FFF2-40B4-BE49-F238E27FC236}">
                  <a16:creationId xmlns:a16="http://schemas.microsoft.com/office/drawing/2014/main" id="{2EF914A1-2789-4D46-8693-73020DDE887D}"/>
                </a:ext>
              </a:extLst>
            </p:cNvPr>
            <p:cNvSpPr/>
            <p:nvPr/>
          </p:nvSpPr>
          <p:spPr>
            <a:xfrm>
              <a:off x="7467768" y="1774298"/>
              <a:ext cx="488694" cy="488694"/>
            </a:xfrm>
            <a:custGeom>
              <a:avLst/>
              <a:gdLst>
                <a:gd name="connsiteX0" fmla="*/ 439500 w 488694"/>
                <a:gd name="connsiteY0" fmla="*/ 0 h 488694"/>
                <a:gd name="connsiteX1" fmla="*/ 49194 w 488694"/>
                <a:gd name="connsiteY1" fmla="*/ 0 h 488694"/>
                <a:gd name="connsiteX2" fmla="*/ 0 w 488694"/>
                <a:gd name="connsiteY2" fmla="*/ 49194 h 488694"/>
                <a:gd name="connsiteX3" fmla="*/ 0 w 488694"/>
                <a:gd name="connsiteY3" fmla="*/ 325712 h 488694"/>
                <a:gd name="connsiteX4" fmla="*/ 49194 w 488694"/>
                <a:gd name="connsiteY4" fmla="*/ 374906 h 488694"/>
                <a:gd name="connsiteX5" fmla="*/ 230030 w 488694"/>
                <a:gd name="connsiteY5" fmla="*/ 374906 h 488694"/>
                <a:gd name="connsiteX6" fmla="*/ 230030 w 488694"/>
                <a:gd name="connsiteY6" fmla="*/ 399918 h 488694"/>
                <a:gd name="connsiteX7" fmla="*/ 192806 w 488694"/>
                <a:gd name="connsiteY7" fmla="*/ 418777 h 488694"/>
                <a:gd name="connsiteX8" fmla="*/ 168778 w 488694"/>
                <a:gd name="connsiteY8" fmla="*/ 468254 h 488694"/>
                <a:gd name="connsiteX9" fmla="*/ 173739 w 488694"/>
                <a:gd name="connsiteY9" fmla="*/ 482610 h 488694"/>
                <a:gd name="connsiteX10" fmla="*/ 187634 w 488694"/>
                <a:gd name="connsiteY10" fmla="*/ 488694 h 488694"/>
                <a:gd name="connsiteX11" fmla="*/ 301060 w 488694"/>
                <a:gd name="connsiteY11" fmla="*/ 488694 h 488694"/>
                <a:gd name="connsiteX12" fmla="*/ 314955 w 488694"/>
                <a:gd name="connsiteY12" fmla="*/ 482610 h 488694"/>
                <a:gd name="connsiteX13" fmla="*/ 319916 w 488694"/>
                <a:gd name="connsiteY13" fmla="*/ 468252 h 488694"/>
                <a:gd name="connsiteX14" fmla="*/ 295888 w 488694"/>
                <a:gd name="connsiteY14" fmla="*/ 418777 h 488694"/>
                <a:gd name="connsiteX15" fmla="*/ 258664 w 488694"/>
                <a:gd name="connsiteY15" fmla="*/ 399918 h 488694"/>
                <a:gd name="connsiteX16" fmla="*/ 258664 w 488694"/>
                <a:gd name="connsiteY16" fmla="*/ 374906 h 488694"/>
                <a:gd name="connsiteX17" fmla="*/ 439500 w 488694"/>
                <a:gd name="connsiteY17" fmla="*/ 374906 h 488694"/>
                <a:gd name="connsiteX18" fmla="*/ 488694 w 488694"/>
                <a:gd name="connsiteY18" fmla="*/ 325712 h 488694"/>
                <a:gd name="connsiteX19" fmla="*/ 488694 w 488694"/>
                <a:gd name="connsiteY19" fmla="*/ 49194 h 488694"/>
                <a:gd name="connsiteX20" fmla="*/ 439500 w 488694"/>
                <a:gd name="connsiteY20" fmla="*/ 0 h 488694"/>
                <a:gd name="connsiteX21" fmla="*/ 289302 w 488694"/>
                <a:gd name="connsiteY21" fmla="*/ 460060 h 488694"/>
                <a:gd name="connsiteX22" fmla="*/ 199393 w 488694"/>
                <a:gd name="connsiteY22" fmla="*/ 460060 h 488694"/>
                <a:gd name="connsiteX23" fmla="*/ 244348 w 488694"/>
                <a:gd name="connsiteY23" fmla="*/ 427198 h 488694"/>
                <a:gd name="connsiteX24" fmla="*/ 289302 w 488694"/>
                <a:gd name="connsiteY24" fmla="*/ 460060 h 488694"/>
                <a:gd name="connsiteX25" fmla="*/ 49194 w 488694"/>
                <a:gd name="connsiteY25" fmla="*/ 28634 h 488694"/>
                <a:gd name="connsiteX26" fmla="*/ 439500 w 488694"/>
                <a:gd name="connsiteY26" fmla="*/ 28634 h 488694"/>
                <a:gd name="connsiteX27" fmla="*/ 460060 w 488694"/>
                <a:gd name="connsiteY27" fmla="*/ 49194 h 488694"/>
                <a:gd name="connsiteX28" fmla="*/ 460060 w 488694"/>
                <a:gd name="connsiteY28" fmla="*/ 288350 h 488694"/>
                <a:gd name="connsiteX29" fmla="*/ 28634 w 488694"/>
                <a:gd name="connsiteY29" fmla="*/ 288350 h 488694"/>
                <a:gd name="connsiteX30" fmla="*/ 28634 w 488694"/>
                <a:gd name="connsiteY30" fmla="*/ 49194 h 488694"/>
                <a:gd name="connsiteX31" fmla="*/ 49194 w 488694"/>
                <a:gd name="connsiteY31" fmla="*/ 28634 h 488694"/>
                <a:gd name="connsiteX32" fmla="*/ 439500 w 488694"/>
                <a:gd name="connsiteY32" fmla="*/ 346271 h 488694"/>
                <a:gd name="connsiteX33" fmla="*/ 49194 w 488694"/>
                <a:gd name="connsiteY33" fmla="*/ 346271 h 488694"/>
                <a:gd name="connsiteX34" fmla="*/ 28634 w 488694"/>
                <a:gd name="connsiteY34" fmla="*/ 325712 h 488694"/>
                <a:gd name="connsiteX35" fmla="*/ 28634 w 488694"/>
                <a:gd name="connsiteY35" fmla="*/ 316983 h 488694"/>
                <a:gd name="connsiteX36" fmla="*/ 460060 w 488694"/>
                <a:gd name="connsiteY36" fmla="*/ 316983 h 488694"/>
                <a:gd name="connsiteX37" fmla="*/ 460060 w 488694"/>
                <a:gd name="connsiteY37" fmla="*/ 325712 h 488694"/>
                <a:gd name="connsiteX38" fmla="*/ 439500 w 488694"/>
                <a:gd name="connsiteY38" fmla="*/ 346271 h 48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88694" h="488694">
                  <a:moveTo>
                    <a:pt x="439500" y="0"/>
                  </a:moveTo>
                  <a:lnTo>
                    <a:pt x="49194" y="0"/>
                  </a:lnTo>
                  <a:cubicBezTo>
                    <a:pt x="22069" y="0"/>
                    <a:pt x="0" y="22069"/>
                    <a:pt x="0" y="49194"/>
                  </a:cubicBezTo>
                  <a:lnTo>
                    <a:pt x="0" y="325712"/>
                  </a:lnTo>
                  <a:cubicBezTo>
                    <a:pt x="0" y="352837"/>
                    <a:pt x="22069" y="374906"/>
                    <a:pt x="49194" y="374906"/>
                  </a:cubicBezTo>
                  <a:lnTo>
                    <a:pt x="230030" y="374906"/>
                  </a:lnTo>
                  <a:lnTo>
                    <a:pt x="230030" y="399918"/>
                  </a:lnTo>
                  <a:cubicBezTo>
                    <a:pt x="216188" y="402566"/>
                    <a:pt x="203311" y="409036"/>
                    <a:pt x="192806" y="418777"/>
                  </a:cubicBezTo>
                  <a:cubicBezTo>
                    <a:pt x="178830" y="431739"/>
                    <a:pt x="170297" y="449309"/>
                    <a:pt x="168778" y="468254"/>
                  </a:cubicBezTo>
                  <a:cubicBezTo>
                    <a:pt x="168358" y="473506"/>
                    <a:pt x="170166" y="478739"/>
                    <a:pt x="173739" y="482610"/>
                  </a:cubicBezTo>
                  <a:cubicBezTo>
                    <a:pt x="177308" y="486476"/>
                    <a:pt x="182373" y="488694"/>
                    <a:pt x="187634" y="488694"/>
                  </a:cubicBezTo>
                  <a:lnTo>
                    <a:pt x="301060" y="488694"/>
                  </a:lnTo>
                  <a:cubicBezTo>
                    <a:pt x="306321" y="488694"/>
                    <a:pt x="311385" y="486477"/>
                    <a:pt x="314955" y="482610"/>
                  </a:cubicBezTo>
                  <a:cubicBezTo>
                    <a:pt x="318528" y="478739"/>
                    <a:pt x="320337" y="473506"/>
                    <a:pt x="319916" y="468252"/>
                  </a:cubicBezTo>
                  <a:cubicBezTo>
                    <a:pt x="318398" y="449308"/>
                    <a:pt x="309864" y="431738"/>
                    <a:pt x="295888" y="418777"/>
                  </a:cubicBezTo>
                  <a:cubicBezTo>
                    <a:pt x="285383" y="409036"/>
                    <a:pt x="272506" y="402566"/>
                    <a:pt x="258664" y="399918"/>
                  </a:cubicBezTo>
                  <a:lnTo>
                    <a:pt x="258664" y="374906"/>
                  </a:lnTo>
                  <a:lnTo>
                    <a:pt x="439500" y="374906"/>
                  </a:lnTo>
                  <a:cubicBezTo>
                    <a:pt x="466625" y="374906"/>
                    <a:pt x="488694" y="352837"/>
                    <a:pt x="488694" y="325712"/>
                  </a:cubicBezTo>
                  <a:lnTo>
                    <a:pt x="488694" y="49194"/>
                  </a:lnTo>
                  <a:cubicBezTo>
                    <a:pt x="488694" y="22069"/>
                    <a:pt x="466625" y="0"/>
                    <a:pt x="439500" y="0"/>
                  </a:cubicBezTo>
                  <a:close/>
                  <a:moveTo>
                    <a:pt x="289302" y="460060"/>
                  </a:moveTo>
                  <a:lnTo>
                    <a:pt x="199393" y="460060"/>
                  </a:lnTo>
                  <a:cubicBezTo>
                    <a:pt x="205516" y="440979"/>
                    <a:pt x="223569" y="427198"/>
                    <a:pt x="244348" y="427198"/>
                  </a:cubicBezTo>
                  <a:cubicBezTo>
                    <a:pt x="265127" y="427198"/>
                    <a:pt x="283179" y="440980"/>
                    <a:pt x="289302" y="460060"/>
                  </a:cubicBezTo>
                  <a:close/>
                  <a:moveTo>
                    <a:pt x="49194" y="28634"/>
                  </a:moveTo>
                  <a:lnTo>
                    <a:pt x="439500" y="28634"/>
                  </a:lnTo>
                  <a:cubicBezTo>
                    <a:pt x="450836" y="28634"/>
                    <a:pt x="460060" y="37858"/>
                    <a:pt x="460060" y="49194"/>
                  </a:cubicBezTo>
                  <a:lnTo>
                    <a:pt x="460060" y="288350"/>
                  </a:lnTo>
                  <a:lnTo>
                    <a:pt x="28634" y="288350"/>
                  </a:lnTo>
                  <a:lnTo>
                    <a:pt x="28634" y="49194"/>
                  </a:lnTo>
                  <a:cubicBezTo>
                    <a:pt x="28634" y="37858"/>
                    <a:pt x="37858" y="28634"/>
                    <a:pt x="49194" y="28634"/>
                  </a:cubicBezTo>
                  <a:close/>
                  <a:moveTo>
                    <a:pt x="439500" y="346271"/>
                  </a:moveTo>
                  <a:lnTo>
                    <a:pt x="49194" y="346271"/>
                  </a:lnTo>
                  <a:cubicBezTo>
                    <a:pt x="37858" y="346271"/>
                    <a:pt x="28634" y="337048"/>
                    <a:pt x="28634" y="325712"/>
                  </a:cubicBezTo>
                  <a:lnTo>
                    <a:pt x="28634" y="316983"/>
                  </a:lnTo>
                  <a:lnTo>
                    <a:pt x="460060" y="316983"/>
                  </a:lnTo>
                  <a:lnTo>
                    <a:pt x="460060" y="325712"/>
                  </a:lnTo>
                  <a:cubicBezTo>
                    <a:pt x="460060" y="337048"/>
                    <a:pt x="450836" y="346271"/>
                    <a:pt x="439500" y="346271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: фигура 52">
              <a:extLst>
                <a:ext uri="{FF2B5EF4-FFF2-40B4-BE49-F238E27FC236}">
                  <a16:creationId xmlns:a16="http://schemas.microsoft.com/office/drawing/2014/main" id="{C0CFBB36-6A68-4BCC-A439-F2A616293B74}"/>
                </a:ext>
              </a:extLst>
            </p:cNvPr>
            <p:cNvSpPr/>
            <p:nvPr/>
          </p:nvSpPr>
          <p:spPr>
            <a:xfrm>
              <a:off x="7570979" y="1869527"/>
              <a:ext cx="119013" cy="130427"/>
            </a:xfrm>
            <a:custGeom>
              <a:avLst/>
              <a:gdLst>
                <a:gd name="connsiteX0" fmla="*/ 14318 w 119013"/>
                <a:gd name="connsiteY0" fmla="*/ 130428 h 130427"/>
                <a:gd name="connsiteX1" fmla="*/ 28635 w 119013"/>
                <a:gd name="connsiteY1" fmla="*/ 116111 h 130427"/>
                <a:gd name="connsiteX2" fmla="*/ 28635 w 119013"/>
                <a:gd name="connsiteY2" fmla="*/ 98053 h 130427"/>
                <a:gd name="connsiteX3" fmla="*/ 90379 w 119013"/>
                <a:gd name="connsiteY3" fmla="*/ 98053 h 130427"/>
                <a:gd name="connsiteX4" fmla="*/ 90379 w 119013"/>
                <a:gd name="connsiteY4" fmla="*/ 116111 h 130427"/>
                <a:gd name="connsiteX5" fmla="*/ 104696 w 119013"/>
                <a:gd name="connsiteY5" fmla="*/ 130428 h 130427"/>
                <a:gd name="connsiteX6" fmla="*/ 119013 w 119013"/>
                <a:gd name="connsiteY6" fmla="*/ 116111 h 130427"/>
                <a:gd name="connsiteX7" fmla="*/ 119013 w 119013"/>
                <a:gd name="connsiteY7" fmla="*/ 59507 h 130427"/>
                <a:gd name="connsiteX8" fmla="*/ 59507 w 119013"/>
                <a:gd name="connsiteY8" fmla="*/ 0 h 130427"/>
                <a:gd name="connsiteX9" fmla="*/ 0 w 119013"/>
                <a:gd name="connsiteY9" fmla="*/ 59507 h 130427"/>
                <a:gd name="connsiteX10" fmla="*/ 0 w 119013"/>
                <a:gd name="connsiteY10" fmla="*/ 116111 h 130427"/>
                <a:gd name="connsiteX11" fmla="*/ 14318 w 119013"/>
                <a:gd name="connsiteY11" fmla="*/ 130428 h 130427"/>
                <a:gd name="connsiteX12" fmla="*/ 59507 w 119013"/>
                <a:gd name="connsiteY12" fmla="*/ 28635 h 130427"/>
                <a:gd name="connsiteX13" fmla="*/ 90379 w 119013"/>
                <a:gd name="connsiteY13" fmla="*/ 59508 h 130427"/>
                <a:gd name="connsiteX14" fmla="*/ 90379 w 119013"/>
                <a:gd name="connsiteY14" fmla="*/ 69418 h 130427"/>
                <a:gd name="connsiteX15" fmla="*/ 28635 w 119013"/>
                <a:gd name="connsiteY15" fmla="*/ 69418 h 130427"/>
                <a:gd name="connsiteX16" fmla="*/ 28635 w 119013"/>
                <a:gd name="connsiteY16" fmla="*/ 59508 h 130427"/>
                <a:gd name="connsiteX17" fmla="*/ 59507 w 119013"/>
                <a:gd name="connsiteY17" fmla="*/ 28635 h 13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013" h="130427">
                  <a:moveTo>
                    <a:pt x="14318" y="130428"/>
                  </a:moveTo>
                  <a:cubicBezTo>
                    <a:pt x="22225" y="130428"/>
                    <a:pt x="28635" y="124018"/>
                    <a:pt x="28635" y="116111"/>
                  </a:cubicBezTo>
                  <a:lnTo>
                    <a:pt x="28635" y="98053"/>
                  </a:lnTo>
                  <a:lnTo>
                    <a:pt x="90379" y="98053"/>
                  </a:lnTo>
                  <a:lnTo>
                    <a:pt x="90379" y="116111"/>
                  </a:lnTo>
                  <a:cubicBezTo>
                    <a:pt x="90379" y="124018"/>
                    <a:pt x="96789" y="130428"/>
                    <a:pt x="104696" y="130428"/>
                  </a:cubicBezTo>
                  <a:cubicBezTo>
                    <a:pt x="112603" y="130428"/>
                    <a:pt x="119013" y="124018"/>
                    <a:pt x="119013" y="116111"/>
                  </a:cubicBezTo>
                  <a:lnTo>
                    <a:pt x="119013" y="59507"/>
                  </a:lnTo>
                  <a:cubicBezTo>
                    <a:pt x="119013" y="26695"/>
                    <a:pt x="92319" y="0"/>
                    <a:pt x="59507" y="0"/>
                  </a:cubicBezTo>
                  <a:cubicBezTo>
                    <a:pt x="26695" y="0"/>
                    <a:pt x="0" y="26695"/>
                    <a:pt x="0" y="59507"/>
                  </a:cubicBezTo>
                  <a:lnTo>
                    <a:pt x="0" y="116111"/>
                  </a:lnTo>
                  <a:cubicBezTo>
                    <a:pt x="1" y="124019"/>
                    <a:pt x="6411" y="130428"/>
                    <a:pt x="14318" y="130428"/>
                  </a:cubicBezTo>
                  <a:close/>
                  <a:moveTo>
                    <a:pt x="59507" y="28635"/>
                  </a:moveTo>
                  <a:cubicBezTo>
                    <a:pt x="76529" y="28635"/>
                    <a:pt x="90379" y="42485"/>
                    <a:pt x="90379" y="59508"/>
                  </a:cubicBezTo>
                  <a:lnTo>
                    <a:pt x="90379" y="69418"/>
                  </a:lnTo>
                  <a:lnTo>
                    <a:pt x="28635" y="69418"/>
                  </a:lnTo>
                  <a:lnTo>
                    <a:pt x="28635" y="59508"/>
                  </a:lnTo>
                  <a:cubicBezTo>
                    <a:pt x="28635" y="42485"/>
                    <a:pt x="42485" y="28635"/>
                    <a:pt x="59507" y="28635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150D48BB-432B-400A-A2DB-0F528D59EF05}"/>
                </a:ext>
              </a:extLst>
            </p:cNvPr>
            <p:cNvSpPr/>
            <p:nvPr/>
          </p:nvSpPr>
          <p:spPr>
            <a:xfrm>
              <a:off x="7729842" y="1866907"/>
              <a:ext cx="123406" cy="133047"/>
            </a:xfrm>
            <a:custGeom>
              <a:avLst/>
              <a:gdLst>
                <a:gd name="connsiteX0" fmla="*/ 17021 w 123406"/>
                <a:gd name="connsiteY0" fmla="*/ 133048 h 133047"/>
                <a:gd name="connsiteX1" fmla="*/ 56883 w 123406"/>
                <a:gd name="connsiteY1" fmla="*/ 133048 h 133047"/>
                <a:gd name="connsiteX2" fmla="*/ 123407 w 123406"/>
                <a:gd name="connsiteY2" fmla="*/ 66523 h 133047"/>
                <a:gd name="connsiteX3" fmla="*/ 56883 w 123406"/>
                <a:gd name="connsiteY3" fmla="*/ 0 h 133047"/>
                <a:gd name="connsiteX4" fmla="*/ 17021 w 123406"/>
                <a:gd name="connsiteY4" fmla="*/ 0 h 133047"/>
                <a:gd name="connsiteX5" fmla="*/ 0 w 123406"/>
                <a:gd name="connsiteY5" fmla="*/ 17021 h 133047"/>
                <a:gd name="connsiteX6" fmla="*/ 0 w 123406"/>
                <a:gd name="connsiteY6" fmla="*/ 116028 h 133047"/>
                <a:gd name="connsiteX7" fmla="*/ 17021 w 123406"/>
                <a:gd name="connsiteY7" fmla="*/ 133048 h 133047"/>
                <a:gd name="connsiteX8" fmla="*/ 28634 w 123406"/>
                <a:gd name="connsiteY8" fmla="*/ 28634 h 133047"/>
                <a:gd name="connsiteX9" fmla="*/ 56883 w 123406"/>
                <a:gd name="connsiteY9" fmla="*/ 28634 h 133047"/>
                <a:gd name="connsiteX10" fmla="*/ 94772 w 123406"/>
                <a:gd name="connsiteY10" fmla="*/ 66524 h 133047"/>
                <a:gd name="connsiteX11" fmla="*/ 56883 w 123406"/>
                <a:gd name="connsiteY11" fmla="*/ 104414 h 133047"/>
                <a:gd name="connsiteX12" fmla="*/ 28634 w 123406"/>
                <a:gd name="connsiteY12" fmla="*/ 104414 h 133047"/>
                <a:gd name="connsiteX13" fmla="*/ 28634 w 123406"/>
                <a:gd name="connsiteY13" fmla="*/ 28634 h 133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406" h="133047">
                  <a:moveTo>
                    <a:pt x="17021" y="133048"/>
                  </a:moveTo>
                  <a:lnTo>
                    <a:pt x="56883" y="133048"/>
                  </a:lnTo>
                  <a:cubicBezTo>
                    <a:pt x="93565" y="133048"/>
                    <a:pt x="123407" y="103205"/>
                    <a:pt x="123407" y="66523"/>
                  </a:cubicBezTo>
                  <a:cubicBezTo>
                    <a:pt x="123407" y="29842"/>
                    <a:pt x="93565" y="0"/>
                    <a:pt x="56883" y="0"/>
                  </a:cubicBezTo>
                  <a:lnTo>
                    <a:pt x="17021" y="0"/>
                  </a:lnTo>
                  <a:cubicBezTo>
                    <a:pt x="7636" y="0"/>
                    <a:pt x="0" y="7636"/>
                    <a:pt x="0" y="17021"/>
                  </a:cubicBezTo>
                  <a:lnTo>
                    <a:pt x="0" y="116028"/>
                  </a:lnTo>
                  <a:cubicBezTo>
                    <a:pt x="0" y="125412"/>
                    <a:pt x="7636" y="133048"/>
                    <a:pt x="17021" y="133048"/>
                  </a:cubicBezTo>
                  <a:close/>
                  <a:moveTo>
                    <a:pt x="28634" y="28634"/>
                  </a:moveTo>
                  <a:lnTo>
                    <a:pt x="56883" y="28634"/>
                  </a:lnTo>
                  <a:cubicBezTo>
                    <a:pt x="77776" y="28634"/>
                    <a:pt x="94772" y="45632"/>
                    <a:pt x="94772" y="66524"/>
                  </a:cubicBezTo>
                  <a:cubicBezTo>
                    <a:pt x="94772" y="87417"/>
                    <a:pt x="77775" y="104414"/>
                    <a:pt x="56883" y="104414"/>
                  </a:cubicBezTo>
                  <a:lnTo>
                    <a:pt x="28634" y="104414"/>
                  </a:lnTo>
                  <a:lnTo>
                    <a:pt x="28634" y="28634"/>
                  </a:ln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5" name="Рисунок 36">
            <a:extLst>
              <a:ext uri="{FF2B5EF4-FFF2-40B4-BE49-F238E27FC236}">
                <a16:creationId xmlns:a16="http://schemas.microsoft.com/office/drawing/2014/main" id="{A7ECF6BF-13C1-49C9-B7C6-68B4573A9646}"/>
              </a:ext>
            </a:extLst>
          </p:cNvPr>
          <p:cNvGrpSpPr/>
          <p:nvPr/>
        </p:nvGrpSpPr>
        <p:grpSpPr>
          <a:xfrm>
            <a:off x="10387346" y="1774298"/>
            <a:ext cx="488694" cy="488694"/>
            <a:chOff x="10387346" y="1774298"/>
            <a:chExt cx="488694" cy="488694"/>
          </a:xfrm>
          <a:solidFill>
            <a:schemeClr val="accent2"/>
          </a:solidFill>
        </p:grpSpPr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C1BB8EF4-0BB3-4603-8913-1AC73CB9F110}"/>
                </a:ext>
              </a:extLst>
            </p:cNvPr>
            <p:cNvSpPr/>
            <p:nvPr/>
          </p:nvSpPr>
          <p:spPr>
            <a:xfrm>
              <a:off x="10387346" y="1774298"/>
              <a:ext cx="488694" cy="488694"/>
            </a:xfrm>
            <a:custGeom>
              <a:avLst/>
              <a:gdLst>
                <a:gd name="connsiteX0" fmla="*/ 440073 w 488694"/>
                <a:gd name="connsiteY0" fmla="*/ 0 h 488694"/>
                <a:gd name="connsiteX1" fmla="*/ 201975 w 488694"/>
                <a:gd name="connsiteY1" fmla="*/ 0 h 488694"/>
                <a:gd name="connsiteX2" fmla="*/ 153353 w 488694"/>
                <a:gd name="connsiteY2" fmla="*/ 48622 h 488694"/>
                <a:gd name="connsiteX3" fmla="*/ 153353 w 488694"/>
                <a:gd name="connsiteY3" fmla="*/ 68629 h 488694"/>
                <a:gd name="connsiteX4" fmla="*/ 47639 w 488694"/>
                <a:gd name="connsiteY4" fmla="*/ 68629 h 488694"/>
                <a:gd name="connsiteX5" fmla="*/ 0 w 488694"/>
                <a:gd name="connsiteY5" fmla="*/ 116268 h 488694"/>
                <a:gd name="connsiteX6" fmla="*/ 0 w 488694"/>
                <a:gd name="connsiteY6" fmla="*/ 441055 h 488694"/>
                <a:gd name="connsiteX7" fmla="*/ 47639 w 488694"/>
                <a:gd name="connsiteY7" fmla="*/ 488694 h 488694"/>
                <a:gd name="connsiteX8" fmla="*/ 287701 w 488694"/>
                <a:gd name="connsiteY8" fmla="*/ 488694 h 488694"/>
                <a:gd name="connsiteX9" fmla="*/ 335341 w 488694"/>
                <a:gd name="connsiteY9" fmla="*/ 441055 h 488694"/>
                <a:gd name="connsiteX10" fmla="*/ 335341 w 488694"/>
                <a:gd name="connsiteY10" fmla="*/ 420066 h 488694"/>
                <a:gd name="connsiteX11" fmla="*/ 440073 w 488694"/>
                <a:gd name="connsiteY11" fmla="*/ 420066 h 488694"/>
                <a:gd name="connsiteX12" fmla="*/ 488694 w 488694"/>
                <a:gd name="connsiteY12" fmla="*/ 371444 h 488694"/>
                <a:gd name="connsiteX13" fmla="*/ 488694 w 488694"/>
                <a:gd name="connsiteY13" fmla="*/ 48622 h 488694"/>
                <a:gd name="connsiteX14" fmla="*/ 440073 w 488694"/>
                <a:gd name="connsiteY14" fmla="*/ 0 h 488694"/>
                <a:gd name="connsiteX15" fmla="*/ 306706 w 488694"/>
                <a:gd name="connsiteY15" fmla="*/ 441055 h 488694"/>
                <a:gd name="connsiteX16" fmla="*/ 287701 w 488694"/>
                <a:gd name="connsiteY16" fmla="*/ 460060 h 488694"/>
                <a:gd name="connsiteX17" fmla="*/ 47639 w 488694"/>
                <a:gd name="connsiteY17" fmla="*/ 460060 h 488694"/>
                <a:gd name="connsiteX18" fmla="*/ 28634 w 488694"/>
                <a:gd name="connsiteY18" fmla="*/ 441055 h 488694"/>
                <a:gd name="connsiteX19" fmla="*/ 28634 w 488694"/>
                <a:gd name="connsiteY19" fmla="*/ 116268 h 488694"/>
                <a:gd name="connsiteX20" fmla="*/ 47639 w 488694"/>
                <a:gd name="connsiteY20" fmla="*/ 97263 h 488694"/>
                <a:gd name="connsiteX21" fmla="*/ 287701 w 488694"/>
                <a:gd name="connsiteY21" fmla="*/ 97263 h 488694"/>
                <a:gd name="connsiteX22" fmla="*/ 306706 w 488694"/>
                <a:gd name="connsiteY22" fmla="*/ 116268 h 488694"/>
                <a:gd name="connsiteX23" fmla="*/ 306706 w 488694"/>
                <a:gd name="connsiteY23" fmla="*/ 441055 h 488694"/>
                <a:gd name="connsiteX24" fmla="*/ 460060 w 488694"/>
                <a:gd name="connsiteY24" fmla="*/ 371444 h 488694"/>
                <a:gd name="connsiteX25" fmla="*/ 440073 w 488694"/>
                <a:gd name="connsiteY25" fmla="*/ 391432 h 488694"/>
                <a:gd name="connsiteX26" fmla="*/ 335341 w 488694"/>
                <a:gd name="connsiteY26" fmla="*/ 391432 h 488694"/>
                <a:gd name="connsiteX27" fmla="*/ 335341 w 488694"/>
                <a:gd name="connsiteY27" fmla="*/ 116268 h 488694"/>
                <a:gd name="connsiteX28" fmla="*/ 287701 w 488694"/>
                <a:gd name="connsiteY28" fmla="*/ 68629 h 488694"/>
                <a:gd name="connsiteX29" fmla="*/ 181988 w 488694"/>
                <a:gd name="connsiteY29" fmla="*/ 68629 h 488694"/>
                <a:gd name="connsiteX30" fmla="*/ 181988 w 488694"/>
                <a:gd name="connsiteY30" fmla="*/ 48622 h 488694"/>
                <a:gd name="connsiteX31" fmla="*/ 201976 w 488694"/>
                <a:gd name="connsiteY31" fmla="*/ 28634 h 488694"/>
                <a:gd name="connsiteX32" fmla="*/ 440073 w 488694"/>
                <a:gd name="connsiteY32" fmla="*/ 28634 h 488694"/>
                <a:gd name="connsiteX33" fmla="*/ 460060 w 488694"/>
                <a:gd name="connsiteY33" fmla="*/ 48622 h 488694"/>
                <a:gd name="connsiteX34" fmla="*/ 460060 w 488694"/>
                <a:gd name="connsiteY34" fmla="*/ 371444 h 48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88694" h="488694">
                  <a:moveTo>
                    <a:pt x="440073" y="0"/>
                  </a:moveTo>
                  <a:lnTo>
                    <a:pt x="201975" y="0"/>
                  </a:lnTo>
                  <a:cubicBezTo>
                    <a:pt x="175164" y="0"/>
                    <a:pt x="153353" y="21812"/>
                    <a:pt x="153353" y="48622"/>
                  </a:cubicBezTo>
                  <a:lnTo>
                    <a:pt x="153353" y="68629"/>
                  </a:lnTo>
                  <a:lnTo>
                    <a:pt x="47639" y="68629"/>
                  </a:lnTo>
                  <a:cubicBezTo>
                    <a:pt x="21371" y="68629"/>
                    <a:pt x="0" y="90000"/>
                    <a:pt x="0" y="116268"/>
                  </a:cubicBezTo>
                  <a:lnTo>
                    <a:pt x="0" y="441055"/>
                  </a:lnTo>
                  <a:cubicBezTo>
                    <a:pt x="0" y="467323"/>
                    <a:pt x="21371" y="488694"/>
                    <a:pt x="47639" y="488694"/>
                  </a:cubicBezTo>
                  <a:lnTo>
                    <a:pt x="287701" y="488694"/>
                  </a:lnTo>
                  <a:cubicBezTo>
                    <a:pt x="313970" y="488694"/>
                    <a:pt x="335341" y="467323"/>
                    <a:pt x="335341" y="441055"/>
                  </a:cubicBezTo>
                  <a:lnTo>
                    <a:pt x="335341" y="420066"/>
                  </a:lnTo>
                  <a:lnTo>
                    <a:pt x="440073" y="420066"/>
                  </a:lnTo>
                  <a:cubicBezTo>
                    <a:pt x="466883" y="420066"/>
                    <a:pt x="488694" y="398254"/>
                    <a:pt x="488694" y="371444"/>
                  </a:cubicBezTo>
                  <a:lnTo>
                    <a:pt x="488694" y="48622"/>
                  </a:lnTo>
                  <a:cubicBezTo>
                    <a:pt x="488694" y="21812"/>
                    <a:pt x="466882" y="0"/>
                    <a:pt x="440073" y="0"/>
                  </a:cubicBezTo>
                  <a:close/>
                  <a:moveTo>
                    <a:pt x="306706" y="441055"/>
                  </a:moveTo>
                  <a:cubicBezTo>
                    <a:pt x="306706" y="451534"/>
                    <a:pt x="298180" y="460060"/>
                    <a:pt x="287701" y="460060"/>
                  </a:cubicBezTo>
                  <a:lnTo>
                    <a:pt x="47639" y="460060"/>
                  </a:lnTo>
                  <a:cubicBezTo>
                    <a:pt x="37160" y="460060"/>
                    <a:pt x="28634" y="451534"/>
                    <a:pt x="28634" y="441055"/>
                  </a:cubicBezTo>
                  <a:lnTo>
                    <a:pt x="28634" y="116268"/>
                  </a:lnTo>
                  <a:cubicBezTo>
                    <a:pt x="28634" y="105789"/>
                    <a:pt x="37160" y="97263"/>
                    <a:pt x="47639" y="97263"/>
                  </a:cubicBezTo>
                  <a:lnTo>
                    <a:pt x="287701" y="97263"/>
                  </a:lnTo>
                  <a:cubicBezTo>
                    <a:pt x="298181" y="97263"/>
                    <a:pt x="306706" y="105789"/>
                    <a:pt x="306706" y="116268"/>
                  </a:cubicBezTo>
                  <a:lnTo>
                    <a:pt x="306706" y="441055"/>
                  </a:lnTo>
                  <a:close/>
                  <a:moveTo>
                    <a:pt x="460060" y="371444"/>
                  </a:moveTo>
                  <a:cubicBezTo>
                    <a:pt x="460060" y="382465"/>
                    <a:pt x="451093" y="391432"/>
                    <a:pt x="440073" y="391432"/>
                  </a:cubicBezTo>
                  <a:lnTo>
                    <a:pt x="335341" y="391432"/>
                  </a:lnTo>
                  <a:lnTo>
                    <a:pt x="335341" y="116268"/>
                  </a:lnTo>
                  <a:cubicBezTo>
                    <a:pt x="335341" y="90000"/>
                    <a:pt x="313970" y="68629"/>
                    <a:pt x="287701" y="68629"/>
                  </a:cubicBezTo>
                  <a:lnTo>
                    <a:pt x="181988" y="68629"/>
                  </a:lnTo>
                  <a:lnTo>
                    <a:pt x="181988" y="48622"/>
                  </a:lnTo>
                  <a:cubicBezTo>
                    <a:pt x="181988" y="37601"/>
                    <a:pt x="190954" y="28634"/>
                    <a:pt x="201976" y="28634"/>
                  </a:cubicBezTo>
                  <a:lnTo>
                    <a:pt x="440073" y="28634"/>
                  </a:lnTo>
                  <a:cubicBezTo>
                    <a:pt x="451093" y="28634"/>
                    <a:pt x="460060" y="37601"/>
                    <a:pt x="460060" y="48622"/>
                  </a:cubicBezTo>
                  <a:lnTo>
                    <a:pt x="460060" y="371444"/>
                  </a:ln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A2573258-2E79-41D4-AFC9-63606E4BBD27}"/>
                </a:ext>
              </a:extLst>
            </p:cNvPr>
            <p:cNvSpPr/>
            <p:nvPr/>
          </p:nvSpPr>
          <p:spPr>
            <a:xfrm>
              <a:off x="10445070" y="1899998"/>
              <a:ext cx="219892" cy="161383"/>
            </a:xfrm>
            <a:custGeom>
              <a:avLst/>
              <a:gdLst>
                <a:gd name="connsiteX0" fmla="*/ 203467 w 219892"/>
                <a:gd name="connsiteY0" fmla="*/ 0 h 161383"/>
                <a:gd name="connsiteX1" fmla="*/ 16426 w 219892"/>
                <a:gd name="connsiteY1" fmla="*/ 0 h 161383"/>
                <a:gd name="connsiteX2" fmla="*/ 0 w 219892"/>
                <a:gd name="connsiteY2" fmla="*/ 16426 h 161383"/>
                <a:gd name="connsiteX3" fmla="*/ 0 w 219892"/>
                <a:gd name="connsiteY3" fmla="*/ 144958 h 161383"/>
                <a:gd name="connsiteX4" fmla="*/ 16426 w 219892"/>
                <a:gd name="connsiteY4" fmla="*/ 161384 h 161383"/>
                <a:gd name="connsiteX5" fmla="*/ 203467 w 219892"/>
                <a:gd name="connsiteY5" fmla="*/ 161384 h 161383"/>
                <a:gd name="connsiteX6" fmla="*/ 219892 w 219892"/>
                <a:gd name="connsiteY6" fmla="*/ 144958 h 161383"/>
                <a:gd name="connsiteX7" fmla="*/ 219892 w 219892"/>
                <a:gd name="connsiteY7" fmla="*/ 16426 h 161383"/>
                <a:gd name="connsiteX8" fmla="*/ 203467 w 219892"/>
                <a:gd name="connsiteY8" fmla="*/ 0 h 161383"/>
                <a:gd name="connsiteX9" fmla="*/ 191258 w 219892"/>
                <a:gd name="connsiteY9" fmla="*/ 132750 h 161383"/>
                <a:gd name="connsiteX10" fmla="*/ 28634 w 219892"/>
                <a:gd name="connsiteY10" fmla="*/ 132750 h 161383"/>
                <a:gd name="connsiteX11" fmla="*/ 28634 w 219892"/>
                <a:gd name="connsiteY11" fmla="*/ 28634 h 161383"/>
                <a:gd name="connsiteX12" fmla="*/ 191259 w 219892"/>
                <a:gd name="connsiteY12" fmla="*/ 28634 h 161383"/>
                <a:gd name="connsiteX13" fmla="*/ 191259 w 219892"/>
                <a:gd name="connsiteY13" fmla="*/ 132750 h 16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892" h="161383">
                  <a:moveTo>
                    <a:pt x="203467" y="0"/>
                  </a:moveTo>
                  <a:lnTo>
                    <a:pt x="16426" y="0"/>
                  </a:lnTo>
                  <a:cubicBezTo>
                    <a:pt x="7369" y="0"/>
                    <a:pt x="0" y="7369"/>
                    <a:pt x="0" y="16426"/>
                  </a:cubicBezTo>
                  <a:lnTo>
                    <a:pt x="0" y="144958"/>
                  </a:lnTo>
                  <a:cubicBezTo>
                    <a:pt x="0" y="154015"/>
                    <a:pt x="7369" y="161384"/>
                    <a:pt x="16426" y="161384"/>
                  </a:cubicBezTo>
                  <a:lnTo>
                    <a:pt x="203467" y="161384"/>
                  </a:lnTo>
                  <a:cubicBezTo>
                    <a:pt x="212524" y="161384"/>
                    <a:pt x="219892" y="154015"/>
                    <a:pt x="219892" y="144958"/>
                  </a:cubicBezTo>
                  <a:lnTo>
                    <a:pt x="219892" y="16426"/>
                  </a:lnTo>
                  <a:cubicBezTo>
                    <a:pt x="219892" y="7369"/>
                    <a:pt x="212525" y="0"/>
                    <a:pt x="203467" y="0"/>
                  </a:cubicBezTo>
                  <a:close/>
                  <a:moveTo>
                    <a:pt x="191258" y="132750"/>
                  </a:moveTo>
                  <a:lnTo>
                    <a:pt x="28634" y="132750"/>
                  </a:lnTo>
                  <a:lnTo>
                    <a:pt x="28634" y="28634"/>
                  </a:lnTo>
                  <a:lnTo>
                    <a:pt x="191259" y="28634"/>
                  </a:lnTo>
                  <a:lnTo>
                    <a:pt x="191259" y="132750"/>
                  </a:ln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: фигура 57">
              <a:extLst>
                <a:ext uri="{FF2B5EF4-FFF2-40B4-BE49-F238E27FC236}">
                  <a16:creationId xmlns:a16="http://schemas.microsoft.com/office/drawing/2014/main" id="{5A83496B-1AC6-49D4-AD9C-272DFDAD12BE}"/>
                </a:ext>
              </a:extLst>
            </p:cNvPr>
            <p:cNvSpPr/>
            <p:nvPr/>
          </p:nvSpPr>
          <p:spPr>
            <a:xfrm>
              <a:off x="10445070" y="2087060"/>
              <a:ext cx="219893" cy="28634"/>
            </a:xfrm>
            <a:custGeom>
              <a:avLst/>
              <a:gdLst>
                <a:gd name="connsiteX0" fmla="*/ 205575 w 219893"/>
                <a:gd name="connsiteY0" fmla="*/ 0 h 28634"/>
                <a:gd name="connsiteX1" fmla="*/ 14317 w 219893"/>
                <a:gd name="connsiteY1" fmla="*/ 0 h 28634"/>
                <a:gd name="connsiteX2" fmla="*/ 0 w 219893"/>
                <a:gd name="connsiteY2" fmla="*/ 14317 h 28634"/>
                <a:gd name="connsiteX3" fmla="*/ 14317 w 219893"/>
                <a:gd name="connsiteY3" fmla="*/ 28634 h 28634"/>
                <a:gd name="connsiteX4" fmla="*/ 205576 w 219893"/>
                <a:gd name="connsiteY4" fmla="*/ 28634 h 28634"/>
                <a:gd name="connsiteX5" fmla="*/ 219893 w 219893"/>
                <a:gd name="connsiteY5" fmla="*/ 14317 h 28634"/>
                <a:gd name="connsiteX6" fmla="*/ 205575 w 219893"/>
                <a:gd name="connsiteY6" fmla="*/ 0 h 2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893" h="28634">
                  <a:moveTo>
                    <a:pt x="205575" y="0"/>
                  </a:moveTo>
                  <a:lnTo>
                    <a:pt x="14317" y="0"/>
                  </a:lnTo>
                  <a:cubicBezTo>
                    <a:pt x="6410" y="0"/>
                    <a:pt x="0" y="6410"/>
                    <a:pt x="0" y="14317"/>
                  </a:cubicBezTo>
                  <a:cubicBezTo>
                    <a:pt x="0" y="22224"/>
                    <a:pt x="6410" y="28634"/>
                    <a:pt x="14317" y="28634"/>
                  </a:cubicBezTo>
                  <a:lnTo>
                    <a:pt x="205576" y="28634"/>
                  </a:lnTo>
                  <a:cubicBezTo>
                    <a:pt x="213483" y="28634"/>
                    <a:pt x="219893" y="22224"/>
                    <a:pt x="219893" y="14317"/>
                  </a:cubicBezTo>
                  <a:cubicBezTo>
                    <a:pt x="219893" y="6410"/>
                    <a:pt x="213483" y="0"/>
                    <a:pt x="205575" y="0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id="{0AF8A523-6D3D-4DB5-AEDD-8FDBD00C3252}"/>
                </a:ext>
              </a:extLst>
            </p:cNvPr>
            <p:cNvSpPr/>
            <p:nvPr/>
          </p:nvSpPr>
          <p:spPr>
            <a:xfrm>
              <a:off x="10445070" y="2134371"/>
              <a:ext cx="219893" cy="28634"/>
            </a:xfrm>
            <a:custGeom>
              <a:avLst/>
              <a:gdLst>
                <a:gd name="connsiteX0" fmla="*/ 205575 w 219893"/>
                <a:gd name="connsiteY0" fmla="*/ 0 h 28634"/>
                <a:gd name="connsiteX1" fmla="*/ 14317 w 219893"/>
                <a:gd name="connsiteY1" fmla="*/ 0 h 28634"/>
                <a:gd name="connsiteX2" fmla="*/ 0 w 219893"/>
                <a:gd name="connsiteY2" fmla="*/ 14317 h 28634"/>
                <a:gd name="connsiteX3" fmla="*/ 14317 w 219893"/>
                <a:gd name="connsiteY3" fmla="*/ 28634 h 28634"/>
                <a:gd name="connsiteX4" fmla="*/ 205576 w 219893"/>
                <a:gd name="connsiteY4" fmla="*/ 28634 h 28634"/>
                <a:gd name="connsiteX5" fmla="*/ 219893 w 219893"/>
                <a:gd name="connsiteY5" fmla="*/ 14317 h 28634"/>
                <a:gd name="connsiteX6" fmla="*/ 205575 w 219893"/>
                <a:gd name="connsiteY6" fmla="*/ 0 h 2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893" h="28634">
                  <a:moveTo>
                    <a:pt x="205575" y="0"/>
                  </a:moveTo>
                  <a:lnTo>
                    <a:pt x="14317" y="0"/>
                  </a:lnTo>
                  <a:cubicBezTo>
                    <a:pt x="6410" y="0"/>
                    <a:pt x="0" y="6410"/>
                    <a:pt x="0" y="14317"/>
                  </a:cubicBezTo>
                  <a:cubicBezTo>
                    <a:pt x="0" y="22224"/>
                    <a:pt x="6410" y="28634"/>
                    <a:pt x="14317" y="28634"/>
                  </a:cubicBezTo>
                  <a:lnTo>
                    <a:pt x="205576" y="28634"/>
                  </a:lnTo>
                  <a:cubicBezTo>
                    <a:pt x="213483" y="28634"/>
                    <a:pt x="219893" y="22224"/>
                    <a:pt x="219893" y="14317"/>
                  </a:cubicBezTo>
                  <a:cubicBezTo>
                    <a:pt x="219893" y="6410"/>
                    <a:pt x="213483" y="0"/>
                    <a:pt x="205575" y="0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" name="Полилиния: фигура 59">
              <a:extLst>
                <a:ext uri="{FF2B5EF4-FFF2-40B4-BE49-F238E27FC236}">
                  <a16:creationId xmlns:a16="http://schemas.microsoft.com/office/drawing/2014/main" id="{44122820-ED85-4F83-B9AC-9C6A7E04F89D}"/>
                </a:ext>
              </a:extLst>
            </p:cNvPr>
            <p:cNvSpPr/>
            <p:nvPr/>
          </p:nvSpPr>
          <p:spPr>
            <a:xfrm>
              <a:off x="10583017" y="2181682"/>
              <a:ext cx="81243" cy="28634"/>
            </a:xfrm>
            <a:custGeom>
              <a:avLst/>
              <a:gdLst>
                <a:gd name="connsiteX0" fmla="*/ 66926 w 81243"/>
                <a:gd name="connsiteY0" fmla="*/ 0 h 28634"/>
                <a:gd name="connsiteX1" fmla="*/ 14317 w 81243"/>
                <a:gd name="connsiteY1" fmla="*/ 0 h 28634"/>
                <a:gd name="connsiteX2" fmla="*/ 0 w 81243"/>
                <a:gd name="connsiteY2" fmla="*/ 14317 h 28634"/>
                <a:gd name="connsiteX3" fmla="*/ 14317 w 81243"/>
                <a:gd name="connsiteY3" fmla="*/ 28634 h 28634"/>
                <a:gd name="connsiteX4" fmla="*/ 66926 w 81243"/>
                <a:gd name="connsiteY4" fmla="*/ 28634 h 28634"/>
                <a:gd name="connsiteX5" fmla="*/ 81243 w 81243"/>
                <a:gd name="connsiteY5" fmla="*/ 14317 h 28634"/>
                <a:gd name="connsiteX6" fmla="*/ 66926 w 81243"/>
                <a:gd name="connsiteY6" fmla="*/ 0 h 2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43" h="28634">
                  <a:moveTo>
                    <a:pt x="66926" y="0"/>
                  </a:moveTo>
                  <a:lnTo>
                    <a:pt x="14317" y="0"/>
                  </a:lnTo>
                  <a:cubicBezTo>
                    <a:pt x="6410" y="0"/>
                    <a:pt x="0" y="6410"/>
                    <a:pt x="0" y="14317"/>
                  </a:cubicBezTo>
                  <a:cubicBezTo>
                    <a:pt x="0" y="22224"/>
                    <a:pt x="6410" y="28634"/>
                    <a:pt x="14317" y="28634"/>
                  </a:cubicBezTo>
                  <a:lnTo>
                    <a:pt x="66926" y="28634"/>
                  </a:lnTo>
                  <a:cubicBezTo>
                    <a:pt x="74833" y="28634"/>
                    <a:pt x="81243" y="22224"/>
                    <a:pt x="81243" y="14317"/>
                  </a:cubicBezTo>
                  <a:cubicBezTo>
                    <a:pt x="81243" y="6410"/>
                    <a:pt x="74833" y="0"/>
                    <a:pt x="66926" y="0"/>
                  </a:cubicBezTo>
                  <a:close/>
                </a:path>
              </a:pathLst>
            </a:custGeom>
            <a:grpFill/>
            <a:ln w="9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E394FEB-4F9D-4B46-8B17-0D537B71B2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r="28957"/>
          <a:stretch>
            <a:fillRect/>
          </a:stretch>
        </p:blipFill>
        <p:spPr/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D449C81-15C3-4D78-B8AF-A26DB4C109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" r="4940"/>
          <a:stretch>
            <a:fillRect/>
          </a:stretch>
        </p:blipFill>
        <p:spPr/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89C1CEE-E522-4FC8-B85A-2E971EDB31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r="12519"/>
          <a:stretch>
            <a:fillRect/>
          </a:stretch>
        </p:blipFill>
        <p:spPr/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2EDF66B-7F96-4BC7-B17E-521A1CBEEB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29" y="104184"/>
            <a:ext cx="745467" cy="74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43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B7CABD-F088-714B-B454-FB6F6AC1E2B8}"/>
              </a:ext>
            </a:extLst>
          </p:cNvPr>
          <p:cNvSpPr/>
          <p:nvPr/>
        </p:nvSpPr>
        <p:spPr>
          <a:xfrm>
            <a:off x="8273654" y="447"/>
            <a:ext cx="3918347" cy="6857107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100000">
                <a:schemeClr val="accent3"/>
              </a:gs>
            </a:gsLst>
            <a:lin ang="13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endParaRPr lang="ru-RU" sz="450" b="1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277A50E-D0DD-4F45-899E-BFB3C26738E7}"/>
              </a:ext>
            </a:extLst>
          </p:cNvPr>
          <p:cNvSpPr txBox="1">
            <a:spLocks/>
          </p:cNvSpPr>
          <p:nvPr/>
        </p:nvSpPr>
        <p:spPr>
          <a:xfrm>
            <a:off x="11572138" y="6163987"/>
            <a:ext cx="303351" cy="544669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09">
              <a:lnSpc>
                <a:spcPct val="90000"/>
              </a:lnSpc>
              <a:spcBef>
                <a:spcPct val="0"/>
              </a:spcBef>
            </a:pPr>
            <a:fld id="{1A290D8D-6BA0-418D-AFED-C65293F70DA0}" type="slidenum">
              <a:rPr lang="en-US" sz="1000">
                <a:solidFill>
                  <a:schemeClr val="bg1"/>
                </a:solidFill>
                <a:latin typeface="Oswald Light" pitchFamily="2" charset="-52"/>
                <a:ea typeface="VTB Group Cond" panose="020B0506050504020204" pitchFamily="34" charset="0"/>
                <a:cs typeface="+mj-cs"/>
              </a:rPr>
              <a:pPr algn="l" defTabSz="914309">
                <a:lnSpc>
                  <a:spcPct val="90000"/>
                </a:lnSpc>
                <a:spcBef>
                  <a:spcPct val="0"/>
                </a:spcBef>
              </a:pPr>
              <a:t>19</a:t>
            </a:fld>
            <a:endParaRPr lang="en-US" sz="1000" dirty="0">
              <a:solidFill>
                <a:schemeClr val="bg1"/>
              </a:solidFill>
              <a:latin typeface="Oswald Light" pitchFamily="2" charset="-52"/>
              <a:ea typeface="VTB Group Cond" panose="020B0506050504020204" pitchFamily="34" charset="0"/>
              <a:cs typeface="+mj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9E7D8A5-CF48-4004-AF29-4EA6CB85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1032770"/>
            <a:ext cx="5861893" cy="701731"/>
          </a:xfrm>
        </p:spPr>
        <p:txBody>
          <a:bodyPr/>
          <a:lstStyle/>
          <a:p>
            <a:r>
              <a:rPr lang="ru-RU" b="1" dirty="0"/>
              <a:t>Наши контакты</a:t>
            </a:r>
          </a:p>
        </p:txBody>
      </p:sp>
      <p:sp>
        <p:nvSpPr>
          <p:cNvPr id="9" name="Rounded Rectangle 106">
            <a:extLst>
              <a:ext uri="{FF2B5EF4-FFF2-40B4-BE49-F238E27FC236}">
                <a16:creationId xmlns:a16="http://schemas.microsoft.com/office/drawing/2014/main" id="{49C16BCE-3450-4037-B46A-5594ED7293BB}"/>
              </a:ext>
            </a:extLst>
          </p:cNvPr>
          <p:cNvSpPr/>
          <p:nvPr/>
        </p:nvSpPr>
        <p:spPr>
          <a:xfrm>
            <a:off x="471335" y="2026836"/>
            <a:ext cx="3231836" cy="61067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215900" dist="139700" dir="6060000" sx="86000" sy="86000" algn="ctr" rotWithShape="0">
              <a:schemeClr val="tx1">
                <a:lumMod val="75000"/>
                <a:lumOff val="25000"/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3200" dirty="0">
                <a:solidFill>
                  <a:srgbClr val="FFFFFF"/>
                </a:solidFill>
                <a:ea typeface="VTB Group Cond Book" panose="020B0506050504020204" pitchFamily="34" charset="-52"/>
              </a:rPr>
              <a:t>www.braslavpark.by</a:t>
            </a:r>
            <a:endParaRPr lang="ru-RU" sz="3200" dirty="0">
              <a:solidFill>
                <a:srgbClr val="FFFFFF"/>
              </a:solidFill>
              <a:ea typeface="VTB Group Cond Book" panose="020B0506050504020204" pitchFamily="34" charset="-52"/>
            </a:endParaRP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0801FFFC-E131-40C1-A96B-77EAE173549F}"/>
              </a:ext>
            </a:extLst>
          </p:cNvPr>
          <p:cNvSpPr txBox="1">
            <a:spLocks/>
          </p:cNvSpPr>
          <p:nvPr/>
        </p:nvSpPr>
        <p:spPr>
          <a:xfrm>
            <a:off x="1181406" y="3921833"/>
            <a:ext cx="3930480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+</a:t>
            </a:r>
            <a:r>
              <a:rPr lang="ru-RU" sz="3200" dirty="0">
                <a:solidFill>
                  <a:schemeClr val="tx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375 2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9 226 22 46</a:t>
            </a:r>
          </a:p>
        </p:txBody>
      </p:sp>
      <p:sp>
        <p:nvSpPr>
          <p:cNvPr id="18" name="Oval 49">
            <a:extLst>
              <a:ext uri="{FF2B5EF4-FFF2-40B4-BE49-F238E27FC236}">
                <a16:creationId xmlns:a16="http://schemas.microsoft.com/office/drawing/2014/main" id="{A5811E1E-3ED8-4B54-8084-5F752C900A64}"/>
              </a:ext>
            </a:extLst>
          </p:cNvPr>
          <p:cNvSpPr/>
          <p:nvPr/>
        </p:nvSpPr>
        <p:spPr>
          <a:xfrm>
            <a:off x="348249" y="3779858"/>
            <a:ext cx="663327" cy="663327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endParaRPr lang="ru-RU" sz="450" b="1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250A436F-1A74-40F5-8C75-60A61B5CFDD6}"/>
              </a:ext>
            </a:extLst>
          </p:cNvPr>
          <p:cNvSpPr txBox="1">
            <a:spLocks/>
          </p:cNvSpPr>
          <p:nvPr/>
        </p:nvSpPr>
        <p:spPr>
          <a:xfrm>
            <a:off x="1175313" y="3010436"/>
            <a:ext cx="3930480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turizm@braslavpark.by</a:t>
            </a:r>
          </a:p>
        </p:txBody>
      </p:sp>
      <p:sp>
        <p:nvSpPr>
          <p:cNvPr id="22" name="Oval 49">
            <a:extLst>
              <a:ext uri="{FF2B5EF4-FFF2-40B4-BE49-F238E27FC236}">
                <a16:creationId xmlns:a16="http://schemas.microsoft.com/office/drawing/2014/main" id="{ABF111D1-F400-4113-9728-D640F4A0E91C}"/>
              </a:ext>
            </a:extLst>
          </p:cNvPr>
          <p:cNvSpPr/>
          <p:nvPr/>
        </p:nvSpPr>
        <p:spPr>
          <a:xfrm>
            <a:off x="398800" y="2913402"/>
            <a:ext cx="663327" cy="663327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endParaRPr lang="ru-RU" sz="450" b="1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29" name="Рисунок 27">
            <a:extLst>
              <a:ext uri="{FF2B5EF4-FFF2-40B4-BE49-F238E27FC236}">
                <a16:creationId xmlns:a16="http://schemas.microsoft.com/office/drawing/2014/main" id="{3374021C-2757-409A-9374-C8A4101AFED2}"/>
              </a:ext>
            </a:extLst>
          </p:cNvPr>
          <p:cNvSpPr/>
          <p:nvPr/>
        </p:nvSpPr>
        <p:spPr>
          <a:xfrm>
            <a:off x="554809" y="3931750"/>
            <a:ext cx="250206" cy="359542"/>
          </a:xfrm>
          <a:custGeom>
            <a:avLst/>
            <a:gdLst>
              <a:gd name="connsiteX0" fmla="*/ 237442 w 250206"/>
              <a:gd name="connsiteY0" fmla="*/ 279193 h 359542"/>
              <a:gd name="connsiteX1" fmla="*/ 229943 w 250206"/>
              <a:gd name="connsiteY1" fmla="*/ 266672 h 359542"/>
              <a:gd name="connsiteX2" fmla="*/ 173435 w 250206"/>
              <a:gd name="connsiteY2" fmla="*/ 218919 h 359542"/>
              <a:gd name="connsiteX3" fmla="*/ 159999 w 250206"/>
              <a:gd name="connsiteY3" fmla="*/ 221671 h 359542"/>
              <a:gd name="connsiteX4" fmla="*/ 146897 w 250206"/>
              <a:gd name="connsiteY4" fmla="*/ 227290 h 359542"/>
              <a:gd name="connsiteX5" fmla="*/ 143306 w 250206"/>
              <a:gd name="connsiteY5" fmla="*/ 228949 h 359542"/>
              <a:gd name="connsiteX6" fmla="*/ 132239 w 250206"/>
              <a:gd name="connsiteY6" fmla="*/ 232427 h 359542"/>
              <a:gd name="connsiteX7" fmla="*/ 100765 w 250206"/>
              <a:gd name="connsiteY7" fmla="*/ 197072 h 359542"/>
              <a:gd name="connsiteX8" fmla="*/ 93382 w 250206"/>
              <a:gd name="connsiteY8" fmla="*/ 157062 h 359542"/>
              <a:gd name="connsiteX9" fmla="*/ 108793 w 250206"/>
              <a:gd name="connsiteY9" fmla="*/ 145263 h 359542"/>
              <a:gd name="connsiteX10" fmla="*/ 111351 w 250206"/>
              <a:gd name="connsiteY10" fmla="*/ 144266 h 359542"/>
              <a:gd name="connsiteX11" fmla="*/ 124619 w 250206"/>
              <a:gd name="connsiteY11" fmla="*/ 138679 h 359542"/>
              <a:gd name="connsiteX12" fmla="*/ 142110 w 250206"/>
              <a:gd name="connsiteY12" fmla="*/ 57148 h 359542"/>
              <a:gd name="connsiteX13" fmla="*/ 138534 w 250206"/>
              <a:gd name="connsiteY13" fmla="*/ 42908 h 359542"/>
              <a:gd name="connsiteX14" fmla="*/ 100489 w 250206"/>
              <a:gd name="connsiteY14" fmla="*/ 0 h 359542"/>
              <a:gd name="connsiteX15" fmla="*/ 84714 w 250206"/>
              <a:gd name="connsiteY15" fmla="*/ 3448 h 359542"/>
              <a:gd name="connsiteX16" fmla="*/ 13593 w 250206"/>
              <a:gd name="connsiteY16" fmla="*/ 60652 h 359542"/>
              <a:gd name="connsiteX17" fmla="*/ 25376 w 250206"/>
              <a:gd name="connsiteY17" fmla="*/ 229237 h 359542"/>
              <a:gd name="connsiteX18" fmla="*/ 137365 w 250206"/>
              <a:gd name="connsiteY18" fmla="*/ 355828 h 359542"/>
              <a:gd name="connsiteX19" fmla="*/ 163442 w 250206"/>
              <a:gd name="connsiteY19" fmla="*/ 359543 h 359542"/>
              <a:gd name="connsiteX20" fmla="*/ 163447 w 250206"/>
              <a:gd name="connsiteY20" fmla="*/ 359543 h 359542"/>
              <a:gd name="connsiteX21" fmla="*/ 228009 w 250206"/>
              <a:gd name="connsiteY21" fmla="*/ 345152 h 359542"/>
              <a:gd name="connsiteX22" fmla="*/ 248694 w 250206"/>
              <a:gd name="connsiteY22" fmla="*/ 324546 h 359542"/>
              <a:gd name="connsiteX23" fmla="*/ 237442 w 250206"/>
              <a:gd name="connsiteY23" fmla="*/ 279193 h 359542"/>
              <a:gd name="connsiteX24" fmla="*/ 225555 w 250206"/>
              <a:gd name="connsiteY24" fmla="*/ 317038 h 359542"/>
              <a:gd name="connsiteX25" fmla="*/ 218456 w 250206"/>
              <a:gd name="connsiteY25" fmla="*/ 322782 h 359542"/>
              <a:gd name="connsiteX26" fmla="*/ 218240 w 250206"/>
              <a:gd name="connsiteY26" fmla="*/ 322876 h 359542"/>
              <a:gd name="connsiteX27" fmla="*/ 163440 w 250206"/>
              <a:gd name="connsiteY27" fmla="*/ 335220 h 359542"/>
              <a:gd name="connsiteX28" fmla="*/ 144725 w 250206"/>
              <a:gd name="connsiteY28" fmla="*/ 332645 h 359542"/>
              <a:gd name="connsiteX29" fmla="*/ 47807 w 250206"/>
              <a:gd name="connsiteY29" fmla="*/ 219837 h 359542"/>
              <a:gd name="connsiteX30" fmla="*/ 35293 w 250206"/>
              <a:gd name="connsiteY30" fmla="*/ 71638 h 359542"/>
              <a:gd name="connsiteX31" fmla="*/ 93740 w 250206"/>
              <a:gd name="connsiteY31" fmla="*/ 26035 h 359542"/>
              <a:gd name="connsiteX32" fmla="*/ 93999 w 250206"/>
              <a:gd name="connsiteY32" fmla="*/ 25930 h 359542"/>
              <a:gd name="connsiteX33" fmla="*/ 100489 w 250206"/>
              <a:gd name="connsiteY33" fmla="*/ 24324 h 359542"/>
              <a:gd name="connsiteX34" fmla="*/ 114965 w 250206"/>
              <a:gd name="connsiteY34" fmla="*/ 48929 h 359542"/>
              <a:gd name="connsiteX35" fmla="*/ 118525 w 250206"/>
              <a:gd name="connsiteY35" fmla="*/ 63109 h 359542"/>
              <a:gd name="connsiteX36" fmla="*/ 115204 w 250206"/>
              <a:gd name="connsiteY36" fmla="*/ 116249 h 359542"/>
              <a:gd name="connsiteX37" fmla="*/ 101999 w 250206"/>
              <a:gd name="connsiteY37" fmla="*/ 121811 h 359542"/>
              <a:gd name="connsiteX38" fmla="*/ 100181 w 250206"/>
              <a:gd name="connsiteY38" fmla="*/ 122515 h 359542"/>
              <a:gd name="connsiteX39" fmla="*/ 70844 w 250206"/>
              <a:gd name="connsiteY39" fmla="*/ 147905 h 359542"/>
              <a:gd name="connsiteX40" fmla="*/ 78719 w 250206"/>
              <a:gd name="connsiteY40" fmla="*/ 207366 h 359542"/>
              <a:gd name="connsiteX41" fmla="*/ 132236 w 250206"/>
              <a:gd name="connsiteY41" fmla="*/ 256753 h 359542"/>
              <a:gd name="connsiteX42" fmla="*/ 153938 w 250206"/>
              <a:gd name="connsiteY42" fmla="*/ 250828 h 359542"/>
              <a:gd name="connsiteX43" fmla="*/ 156336 w 250206"/>
              <a:gd name="connsiteY43" fmla="*/ 249710 h 359542"/>
              <a:gd name="connsiteX44" fmla="*/ 169458 w 250206"/>
              <a:gd name="connsiteY44" fmla="*/ 244083 h 359542"/>
              <a:gd name="connsiteX45" fmla="*/ 173433 w 250206"/>
              <a:gd name="connsiteY45" fmla="*/ 243245 h 359542"/>
              <a:gd name="connsiteX46" fmla="*/ 209110 w 250206"/>
              <a:gd name="connsiteY46" fmla="*/ 279230 h 359542"/>
              <a:gd name="connsiteX47" fmla="*/ 216604 w 250206"/>
              <a:gd name="connsiteY47" fmla="*/ 291743 h 359542"/>
              <a:gd name="connsiteX48" fmla="*/ 225555 w 250206"/>
              <a:gd name="connsiteY48" fmla="*/ 317038 h 35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50206" h="359542">
                <a:moveTo>
                  <a:pt x="237442" y="279193"/>
                </a:moveTo>
                <a:lnTo>
                  <a:pt x="229943" y="266672"/>
                </a:lnTo>
                <a:cubicBezTo>
                  <a:pt x="216458" y="244438"/>
                  <a:pt x="197846" y="218919"/>
                  <a:pt x="173435" y="218919"/>
                </a:cubicBezTo>
                <a:cubicBezTo>
                  <a:pt x="168912" y="218919"/>
                  <a:pt x="164433" y="219829"/>
                  <a:pt x="159999" y="221671"/>
                </a:cubicBezTo>
                <a:lnTo>
                  <a:pt x="146897" y="227290"/>
                </a:lnTo>
                <a:cubicBezTo>
                  <a:pt x="145700" y="227786"/>
                  <a:pt x="144537" y="228350"/>
                  <a:pt x="143306" y="228949"/>
                </a:cubicBezTo>
                <a:cubicBezTo>
                  <a:pt x="139953" y="230580"/>
                  <a:pt x="136150" y="232427"/>
                  <a:pt x="132239" y="232427"/>
                </a:cubicBezTo>
                <a:cubicBezTo>
                  <a:pt x="122590" y="232427"/>
                  <a:pt x="111411" y="219871"/>
                  <a:pt x="100765" y="197072"/>
                </a:cubicBezTo>
                <a:cubicBezTo>
                  <a:pt x="90317" y="174696"/>
                  <a:pt x="90983" y="162965"/>
                  <a:pt x="93382" y="157062"/>
                </a:cubicBezTo>
                <a:cubicBezTo>
                  <a:pt x="96028" y="150550"/>
                  <a:pt x="102182" y="147765"/>
                  <a:pt x="108793" y="145263"/>
                </a:cubicBezTo>
                <a:cubicBezTo>
                  <a:pt x="109713" y="144915"/>
                  <a:pt x="110543" y="144598"/>
                  <a:pt x="111351" y="144266"/>
                </a:cubicBezTo>
                <a:lnTo>
                  <a:pt x="124619" y="138679"/>
                </a:lnTo>
                <a:cubicBezTo>
                  <a:pt x="159185" y="124224"/>
                  <a:pt x="146326" y="73709"/>
                  <a:pt x="142110" y="57148"/>
                </a:cubicBezTo>
                <a:lnTo>
                  <a:pt x="138534" y="42908"/>
                </a:lnTo>
                <a:cubicBezTo>
                  <a:pt x="135477" y="31172"/>
                  <a:pt x="127372" y="0"/>
                  <a:pt x="100489" y="0"/>
                </a:cubicBezTo>
                <a:cubicBezTo>
                  <a:pt x="95512" y="0"/>
                  <a:pt x="90203" y="1159"/>
                  <a:pt x="84714" y="3448"/>
                </a:cubicBezTo>
                <a:cubicBezTo>
                  <a:pt x="81112" y="4878"/>
                  <a:pt x="31549" y="25109"/>
                  <a:pt x="13593" y="60652"/>
                </a:cubicBezTo>
                <a:cubicBezTo>
                  <a:pt x="-7868" y="102958"/>
                  <a:pt x="-3900" y="159691"/>
                  <a:pt x="25376" y="229237"/>
                </a:cubicBezTo>
                <a:cubicBezTo>
                  <a:pt x="54432" y="298871"/>
                  <a:pt x="92110" y="341463"/>
                  <a:pt x="137365" y="355828"/>
                </a:cubicBezTo>
                <a:cubicBezTo>
                  <a:pt x="145127" y="358294"/>
                  <a:pt x="153900" y="359543"/>
                  <a:pt x="163442" y="359543"/>
                </a:cubicBezTo>
                <a:cubicBezTo>
                  <a:pt x="163442" y="359543"/>
                  <a:pt x="163445" y="359543"/>
                  <a:pt x="163447" y="359543"/>
                </a:cubicBezTo>
                <a:cubicBezTo>
                  <a:pt x="194678" y="359543"/>
                  <a:pt x="225506" y="346255"/>
                  <a:pt x="228009" y="345152"/>
                </a:cubicBezTo>
                <a:cubicBezTo>
                  <a:pt x="238776" y="340591"/>
                  <a:pt x="245736" y="333658"/>
                  <a:pt x="248694" y="324546"/>
                </a:cubicBezTo>
                <a:cubicBezTo>
                  <a:pt x="253708" y="309094"/>
                  <a:pt x="245297" y="292164"/>
                  <a:pt x="237442" y="279193"/>
                </a:cubicBezTo>
                <a:close/>
                <a:moveTo>
                  <a:pt x="225555" y="317038"/>
                </a:moveTo>
                <a:cubicBezTo>
                  <a:pt x="224867" y="319156"/>
                  <a:pt x="222477" y="321089"/>
                  <a:pt x="218456" y="322782"/>
                </a:cubicBezTo>
                <a:cubicBezTo>
                  <a:pt x="218389" y="322811"/>
                  <a:pt x="218308" y="322845"/>
                  <a:pt x="218240" y="322876"/>
                </a:cubicBezTo>
                <a:cubicBezTo>
                  <a:pt x="217961" y="322999"/>
                  <a:pt x="190056" y="335222"/>
                  <a:pt x="163440" y="335220"/>
                </a:cubicBezTo>
                <a:cubicBezTo>
                  <a:pt x="156399" y="335220"/>
                  <a:pt x="150103" y="334354"/>
                  <a:pt x="144725" y="332645"/>
                </a:cubicBezTo>
                <a:cubicBezTo>
                  <a:pt x="106599" y="320543"/>
                  <a:pt x="73998" y="282602"/>
                  <a:pt x="47807" y="219837"/>
                </a:cubicBezTo>
                <a:cubicBezTo>
                  <a:pt x="21422" y="157150"/>
                  <a:pt x="17206" y="107295"/>
                  <a:pt x="35293" y="71638"/>
                </a:cubicBezTo>
                <a:cubicBezTo>
                  <a:pt x="49338" y="43839"/>
                  <a:pt x="93309" y="26204"/>
                  <a:pt x="93740" y="26035"/>
                </a:cubicBezTo>
                <a:cubicBezTo>
                  <a:pt x="93827" y="25999"/>
                  <a:pt x="93913" y="25965"/>
                  <a:pt x="93999" y="25930"/>
                </a:cubicBezTo>
                <a:cubicBezTo>
                  <a:pt x="96503" y="24879"/>
                  <a:pt x="98747" y="24324"/>
                  <a:pt x="100489" y="24324"/>
                </a:cubicBezTo>
                <a:cubicBezTo>
                  <a:pt x="105849" y="24324"/>
                  <a:pt x="110726" y="32637"/>
                  <a:pt x="114965" y="48929"/>
                </a:cubicBezTo>
                <a:lnTo>
                  <a:pt x="118525" y="63109"/>
                </a:lnTo>
                <a:cubicBezTo>
                  <a:pt x="126205" y="93271"/>
                  <a:pt x="125036" y="112137"/>
                  <a:pt x="115204" y="116249"/>
                </a:cubicBezTo>
                <a:lnTo>
                  <a:pt x="101999" y="121811"/>
                </a:lnTo>
                <a:cubicBezTo>
                  <a:pt x="101473" y="122029"/>
                  <a:pt x="100859" y="122257"/>
                  <a:pt x="100181" y="122515"/>
                </a:cubicBezTo>
                <a:cubicBezTo>
                  <a:pt x="92887" y="125277"/>
                  <a:pt x="77709" y="131021"/>
                  <a:pt x="70844" y="147905"/>
                </a:cubicBezTo>
                <a:cubicBezTo>
                  <a:pt x="64616" y="163226"/>
                  <a:pt x="67194" y="182676"/>
                  <a:pt x="78719" y="207366"/>
                </a:cubicBezTo>
                <a:cubicBezTo>
                  <a:pt x="94241" y="240598"/>
                  <a:pt x="111746" y="256753"/>
                  <a:pt x="132236" y="256753"/>
                </a:cubicBezTo>
                <a:cubicBezTo>
                  <a:pt x="141745" y="256753"/>
                  <a:pt x="149378" y="253043"/>
                  <a:pt x="153938" y="250828"/>
                </a:cubicBezTo>
                <a:cubicBezTo>
                  <a:pt x="154778" y="250419"/>
                  <a:pt x="155529" y="250044"/>
                  <a:pt x="156336" y="249710"/>
                </a:cubicBezTo>
                <a:lnTo>
                  <a:pt x="169458" y="244083"/>
                </a:lnTo>
                <a:cubicBezTo>
                  <a:pt x="170812" y="243519"/>
                  <a:pt x="172113" y="243245"/>
                  <a:pt x="173433" y="243245"/>
                </a:cubicBezTo>
                <a:cubicBezTo>
                  <a:pt x="179749" y="243245"/>
                  <a:pt x="191075" y="249499"/>
                  <a:pt x="209110" y="279230"/>
                </a:cubicBezTo>
                <a:lnTo>
                  <a:pt x="216604" y="291743"/>
                </a:lnTo>
                <a:cubicBezTo>
                  <a:pt x="225839" y="306991"/>
                  <a:pt x="226569" y="313915"/>
                  <a:pt x="225555" y="317038"/>
                </a:cubicBezTo>
                <a:close/>
              </a:path>
            </a:pathLst>
          </a:custGeom>
          <a:solidFill>
            <a:schemeClr val="bg1"/>
          </a:solidFill>
          <a:ln w="158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0" name="Рисунок 25">
            <a:extLst>
              <a:ext uri="{FF2B5EF4-FFF2-40B4-BE49-F238E27FC236}">
                <a16:creationId xmlns:a16="http://schemas.microsoft.com/office/drawing/2014/main" id="{D5A61902-905E-4158-8FC2-378ECCDC5176}"/>
              </a:ext>
            </a:extLst>
          </p:cNvPr>
          <p:cNvSpPr/>
          <p:nvPr/>
        </p:nvSpPr>
        <p:spPr>
          <a:xfrm>
            <a:off x="540292" y="3116531"/>
            <a:ext cx="359899" cy="257070"/>
          </a:xfrm>
          <a:custGeom>
            <a:avLst/>
            <a:gdLst>
              <a:gd name="connsiteX0" fmla="*/ 347046 w 359899"/>
              <a:gd name="connsiteY0" fmla="*/ 0 h 257070"/>
              <a:gd name="connsiteX1" fmla="*/ 12854 w 359899"/>
              <a:gd name="connsiteY1" fmla="*/ 0 h 257070"/>
              <a:gd name="connsiteX2" fmla="*/ 0 w 359899"/>
              <a:gd name="connsiteY2" fmla="*/ 12853 h 257070"/>
              <a:gd name="connsiteX3" fmla="*/ 0 w 359899"/>
              <a:gd name="connsiteY3" fmla="*/ 244217 h 257070"/>
              <a:gd name="connsiteX4" fmla="*/ 12854 w 359899"/>
              <a:gd name="connsiteY4" fmla="*/ 257071 h 257070"/>
              <a:gd name="connsiteX5" fmla="*/ 347046 w 359899"/>
              <a:gd name="connsiteY5" fmla="*/ 257071 h 257070"/>
              <a:gd name="connsiteX6" fmla="*/ 359900 w 359899"/>
              <a:gd name="connsiteY6" fmla="*/ 244217 h 257070"/>
              <a:gd name="connsiteX7" fmla="*/ 359900 w 359899"/>
              <a:gd name="connsiteY7" fmla="*/ 12853 h 257070"/>
              <a:gd name="connsiteX8" fmla="*/ 347046 w 359899"/>
              <a:gd name="connsiteY8" fmla="*/ 0 h 257070"/>
              <a:gd name="connsiteX9" fmla="*/ 325966 w 359899"/>
              <a:gd name="connsiteY9" fmla="*/ 25707 h 257070"/>
              <a:gd name="connsiteX10" fmla="*/ 179950 w 359899"/>
              <a:gd name="connsiteY10" fmla="*/ 138022 h 257070"/>
              <a:gd name="connsiteX11" fmla="*/ 33933 w 359899"/>
              <a:gd name="connsiteY11" fmla="*/ 25707 h 257070"/>
              <a:gd name="connsiteX12" fmla="*/ 325966 w 359899"/>
              <a:gd name="connsiteY12" fmla="*/ 25707 h 257070"/>
              <a:gd name="connsiteX13" fmla="*/ 334192 w 359899"/>
              <a:gd name="connsiteY13" fmla="*/ 231364 h 257070"/>
              <a:gd name="connsiteX14" fmla="*/ 25707 w 359899"/>
              <a:gd name="connsiteY14" fmla="*/ 231364 h 257070"/>
              <a:gd name="connsiteX15" fmla="*/ 25707 w 359899"/>
              <a:gd name="connsiteY15" fmla="*/ 51812 h 257070"/>
              <a:gd name="connsiteX16" fmla="*/ 172122 w 359899"/>
              <a:gd name="connsiteY16" fmla="*/ 164435 h 257070"/>
              <a:gd name="connsiteX17" fmla="*/ 187778 w 359899"/>
              <a:gd name="connsiteY17" fmla="*/ 164435 h 257070"/>
              <a:gd name="connsiteX18" fmla="*/ 334192 w 359899"/>
              <a:gd name="connsiteY18" fmla="*/ 51812 h 257070"/>
              <a:gd name="connsiteX19" fmla="*/ 334192 w 359899"/>
              <a:gd name="connsiteY19" fmla="*/ 231364 h 25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9899" h="257070">
                <a:moveTo>
                  <a:pt x="347046" y="0"/>
                </a:moveTo>
                <a:lnTo>
                  <a:pt x="12854" y="0"/>
                </a:lnTo>
                <a:cubicBezTo>
                  <a:pt x="5755" y="0"/>
                  <a:pt x="0" y="5755"/>
                  <a:pt x="0" y="12853"/>
                </a:cubicBezTo>
                <a:lnTo>
                  <a:pt x="0" y="244217"/>
                </a:lnTo>
                <a:cubicBezTo>
                  <a:pt x="0" y="251316"/>
                  <a:pt x="5755" y="257071"/>
                  <a:pt x="12854" y="257071"/>
                </a:cubicBezTo>
                <a:lnTo>
                  <a:pt x="347046" y="257071"/>
                </a:lnTo>
                <a:cubicBezTo>
                  <a:pt x="354145" y="257071"/>
                  <a:pt x="359900" y="251316"/>
                  <a:pt x="359900" y="244217"/>
                </a:cubicBezTo>
                <a:lnTo>
                  <a:pt x="359900" y="12853"/>
                </a:lnTo>
                <a:cubicBezTo>
                  <a:pt x="359900" y="5755"/>
                  <a:pt x="354145" y="0"/>
                  <a:pt x="347046" y="0"/>
                </a:cubicBezTo>
                <a:close/>
                <a:moveTo>
                  <a:pt x="325966" y="25707"/>
                </a:moveTo>
                <a:lnTo>
                  <a:pt x="179950" y="138022"/>
                </a:lnTo>
                <a:lnTo>
                  <a:pt x="33933" y="25707"/>
                </a:lnTo>
                <a:lnTo>
                  <a:pt x="325966" y="25707"/>
                </a:lnTo>
                <a:close/>
                <a:moveTo>
                  <a:pt x="334192" y="231364"/>
                </a:moveTo>
                <a:lnTo>
                  <a:pt x="25707" y="231364"/>
                </a:lnTo>
                <a:lnTo>
                  <a:pt x="25707" y="51812"/>
                </a:lnTo>
                <a:lnTo>
                  <a:pt x="172122" y="164435"/>
                </a:lnTo>
                <a:cubicBezTo>
                  <a:pt x="176739" y="167980"/>
                  <a:pt x="183161" y="167980"/>
                  <a:pt x="187778" y="164435"/>
                </a:cubicBezTo>
                <a:lnTo>
                  <a:pt x="334192" y="51812"/>
                </a:lnTo>
                <a:lnTo>
                  <a:pt x="334192" y="231364"/>
                </a:lnTo>
                <a:close/>
              </a:path>
            </a:pathLst>
          </a:custGeom>
          <a:solidFill>
            <a:schemeClr val="bg1"/>
          </a:solidFill>
          <a:ln w="73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52BAF433-4A51-428C-9EB1-EB6D4B5CC9D4}"/>
              </a:ext>
            </a:extLst>
          </p:cNvPr>
          <p:cNvSpPr txBox="1">
            <a:spLocks/>
          </p:cNvSpPr>
          <p:nvPr/>
        </p:nvSpPr>
        <p:spPr>
          <a:xfrm>
            <a:off x="1799355" y="5040209"/>
            <a:ext cx="1793962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200" dirty="0" err="1">
                <a:solidFill>
                  <a:schemeClr val="tx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braslavpark</a:t>
            </a:r>
            <a:endParaRPr lang="en-US" sz="3200" dirty="0">
              <a:solidFill>
                <a:schemeClr val="tx1"/>
              </a:solidFill>
              <a:latin typeface="+mn-lt"/>
              <a:ea typeface="VTB Group Cond Book" panose="020B0506050504020204" pitchFamily="34" charset="-52"/>
              <a:cs typeface="+mn-cs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D83EC61-121E-41AF-842C-3AB3263518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03" t="110" r="-238" b="84264"/>
          <a:stretch/>
        </p:blipFill>
        <p:spPr>
          <a:xfrm>
            <a:off x="328612" y="4818610"/>
            <a:ext cx="455007" cy="44319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7CF61ED-8BB0-4BBE-B2A1-5D1D232467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9" r="68872" b="84940"/>
          <a:stretch/>
        </p:blipFill>
        <p:spPr>
          <a:xfrm>
            <a:off x="959018" y="4842158"/>
            <a:ext cx="460408" cy="41542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8D6FCC3-3AB8-4B23-9EEA-514D5D51CA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8" r="50912" b="82881"/>
          <a:stretch/>
        </p:blipFill>
        <p:spPr>
          <a:xfrm>
            <a:off x="328612" y="5372771"/>
            <a:ext cx="477164" cy="44319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EF7D705-51B6-4B93-8E7D-885F8804F4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87" t="83606" r="114" b="-808"/>
          <a:stretch/>
        </p:blipFill>
        <p:spPr>
          <a:xfrm>
            <a:off x="912258" y="5335741"/>
            <a:ext cx="420822" cy="4524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4D485-0940-42F6-AAD6-505F0C346F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r="16693"/>
          <a:stretch>
            <a:fillRect/>
          </a:stretch>
        </p:blipFill>
        <p:spPr/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E4A5909-F191-4F46-94A8-BAA797709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29" y="104184"/>
            <a:ext cx="745467" cy="74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8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1">
            <a:extLst>
              <a:ext uri="{FF2B5EF4-FFF2-40B4-BE49-F238E27FC236}">
                <a16:creationId xmlns:a16="http://schemas.microsoft.com/office/drawing/2014/main" id="{75B36D19-A768-4D95-A3FB-E2317CB16198}"/>
              </a:ext>
            </a:extLst>
          </p:cNvPr>
          <p:cNvSpPr/>
          <p:nvPr/>
        </p:nvSpPr>
        <p:spPr>
          <a:xfrm>
            <a:off x="1" y="-16276"/>
            <a:ext cx="6707335" cy="6874276"/>
          </a:xfrm>
          <a:custGeom>
            <a:avLst/>
            <a:gdLst>
              <a:gd name="connsiteX0" fmla="*/ 0 w 6707335"/>
              <a:gd name="connsiteY0" fmla="*/ 0 h 6874276"/>
              <a:gd name="connsiteX1" fmla="*/ 6707335 w 6707335"/>
              <a:gd name="connsiteY1" fmla="*/ 14477 h 6874276"/>
              <a:gd name="connsiteX2" fmla="*/ 6578507 w 6707335"/>
              <a:gd name="connsiteY2" fmla="*/ 156224 h 6874276"/>
              <a:gd name="connsiteX3" fmla="*/ 5798525 w 6707335"/>
              <a:gd name="connsiteY3" fmla="*/ 2328931 h 6874276"/>
              <a:gd name="connsiteX4" fmla="*/ 6066949 w 6707335"/>
              <a:gd name="connsiteY4" fmla="*/ 3658479 h 6874276"/>
              <a:gd name="connsiteX5" fmla="*/ 6095259 w 6707335"/>
              <a:gd name="connsiteY5" fmla="*/ 3717248 h 6874276"/>
              <a:gd name="connsiteX6" fmla="*/ 6112765 w 6707335"/>
              <a:gd name="connsiteY6" fmla="*/ 3795331 h 6874276"/>
              <a:gd name="connsiteX7" fmla="*/ 6155314 w 6707335"/>
              <a:gd name="connsiteY7" fmla="*/ 3865367 h 6874276"/>
              <a:gd name="connsiteX8" fmla="*/ 6567571 w 6707335"/>
              <a:gd name="connsiteY8" fmla="*/ 5493496 h 6874276"/>
              <a:gd name="connsiteX9" fmla="*/ 6299148 w 6707335"/>
              <a:gd name="connsiteY9" fmla="*/ 6823044 h 6874276"/>
              <a:gd name="connsiteX10" fmla="*/ 6274468 w 6707335"/>
              <a:gd name="connsiteY10" fmla="*/ 6874276 h 6874276"/>
              <a:gd name="connsiteX11" fmla="*/ 0 w 6707335"/>
              <a:gd name="connsiteY11" fmla="*/ 6874276 h 6874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07335" h="6874276">
                <a:moveTo>
                  <a:pt x="0" y="0"/>
                </a:moveTo>
                <a:lnTo>
                  <a:pt x="6707335" y="14477"/>
                </a:lnTo>
                <a:lnTo>
                  <a:pt x="6578507" y="156224"/>
                </a:lnTo>
                <a:cubicBezTo>
                  <a:pt x="6091236" y="746660"/>
                  <a:pt x="5798525" y="1503612"/>
                  <a:pt x="5798525" y="2328931"/>
                </a:cubicBezTo>
                <a:cubicBezTo>
                  <a:pt x="5798525" y="2800542"/>
                  <a:pt x="5894104" y="3249829"/>
                  <a:pt x="6066949" y="3658479"/>
                </a:cubicBezTo>
                <a:lnTo>
                  <a:pt x="6095259" y="3717248"/>
                </a:lnTo>
                <a:lnTo>
                  <a:pt x="6112765" y="3795331"/>
                </a:lnTo>
                <a:lnTo>
                  <a:pt x="6155314" y="3865367"/>
                </a:lnTo>
                <a:cubicBezTo>
                  <a:pt x="6418229" y="4349350"/>
                  <a:pt x="6567571" y="4903983"/>
                  <a:pt x="6567571" y="5493496"/>
                </a:cubicBezTo>
                <a:cubicBezTo>
                  <a:pt x="6567571" y="5965107"/>
                  <a:pt x="6471992" y="6414394"/>
                  <a:pt x="6299148" y="6823044"/>
                </a:cubicBezTo>
                <a:lnTo>
                  <a:pt x="6274468" y="6874276"/>
                </a:lnTo>
                <a:lnTo>
                  <a:pt x="0" y="68742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swald Light" pitchFamily="2" charset="-52"/>
            </a:endParaRPr>
          </a:p>
        </p:txBody>
      </p:sp>
      <p:grpSp>
        <p:nvGrpSpPr>
          <p:cNvPr id="30" name="Group 1">
            <a:extLst>
              <a:ext uri="{FF2B5EF4-FFF2-40B4-BE49-F238E27FC236}">
                <a16:creationId xmlns:a16="http://schemas.microsoft.com/office/drawing/2014/main" id="{73016C70-88F3-4A3B-894E-FF73921BCB29}"/>
              </a:ext>
            </a:extLst>
          </p:cNvPr>
          <p:cNvGrpSpPr/>
          <p:nvPr/>
        </p:nvGrpSpPr>
        <p:grpSpPr>
          <a:xfrm rot="10800000">
            <a:off x="5722791" y="3273884"/>
            <a:ext cx="756951" cy="756951"/>
            <a:chOff x="-646196" y="2122319"/>
            <a:chExt cx="381000" cy="381000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81DFFAE5-9338-42C6-9D3C-9F27CA2271B8}"/>
                </a:ext>
              </a:extLst>
            </p:cNvPr>
            <p:cNvSpPr/>
            <p:nvPr/>
          </p:nvSpPr>
          <p:spPr>
            <a:xfrm>
              <a:off x="-646196" y="2122319"/>
              <a:ext cx="381000" cy="381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latin typeface="+mj-lt"/>
              </a:endParaRPr>
            </a:p>
          </p:txBody>
        </p: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A1994210-1797-4272-BC59-5E963A2650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539843" y="2318265"/>
              <a:ext cx="168627" cy="0"/>
            </a:xfrm>
            <a:prstGeom prst="straightConnector1">
              <a:avLst/>
            </a:prstGeom>
            <a:solidFill>
              <a:srgbClr val="1E2982"/>
            </a:solidFill>
            <a:ln w="25400">
              <a:solidFill>
                <a:schemeClr val="bg1"/>
              </a:solidFill>
              <a:round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11">
            <a:extLst>
              <a:ext uri="{FF2B5EF4-FFF2-40B4-BE49-F238E27FC236}">
                <a16:creationId xmlns:a16="http://schemas.microsoft.com/office/drawing/2014/main" id="{5BF3F9FB-48DF-4C14-A4E8-6B1DD486C94B}"/>
              </a:ext>
            </a:extLst>
          </p:cNvPr>
          <p:cNvSpPr/>
          <p:nvPr/>
        </p:nvSpPr>
        <p:spPr>
          <a:xfrm>
            <a:off x="344057" y="639536"/>
            <a:ext cx="5604419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44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Экологический туризм</a:t>
            </a:r>
          </a:p>
        </p:txBody>
      </p:sp>
      <p:sp>
        <p:nvSpPr>
          <p:cNvPr id="37" name="Rectangle 118">
            <a:extLst>
              <a:ext uri="{FF2B5EF4-FFF2-40B4-BE49-F238E27FC236}">
                <a16:creationId xmlns:a16="http://schemas.microsoft.com/office/drawing/2014/main" id="{F82656F5-5320-43A7-A138-4BDAE1504D89}"/>
              </a:ext>
            </a:extLst>
          </p:cNvPr>
          <p:cNvSpPr/>
          <p:nvPr/>
        </p:nvSpPr>
        <p:spPr>
          <a:xfrm>
            <a:off x="6311362" y="628005"/>
            <a:ext cx="5586786" cy="1311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Осознанный и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ответственный туризм</a:t>
            </a:r>
          </a:p>
        </p:txBody>
      </p:sp>
      <p:sp>
        <p:nvSpPr>
          <p:cNvPr id="46" name="Заголовок 2">
            <a:extLst>
              <a:ext uri="{FF2B5EF4-FFF2-40B4-BE49-F238E27FC236}">
                <a16:creationId xmlns:a16="http://schemas.microsoft.com/office/drawing/2014/main" id="{8BB27BDD-3331-4500-999D-831E0358FC29}"/>
              </a:ext>
            </a:extLst>
          </p:cNvPr>
          <p:cNvSpPr txBox="1">
            <a:spLocks/>
          </p:cNvSpPr>
          <p:nvPr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50" name="Номер слайда 5">
            <a:extLst>
              <a:ext uri="{FF2B5EF4-FFF2-40B4-BE49-F238E27FC236}">
                <a16:creationId xmlns:a16="http://schemas.microsoft.com/office/drawing/2014/main" id="{0052BBFA-5B0C-4559-953D-025804C5AE4E}"/>
              </a:ext>
            </a:extLst>
          </p:cNvPr>
          <p:cNvSpPr txBox="1">
            <a:spLocks/>
          </p:cNvSpPr>
          <p:nvPr/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spcBef>
                <a:spcPct val="0"/>
              </a:spcBef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Akrobat" panose="00000600000000000000" pitchFamily="2" charset="-52"/>
                <a:ea typeface="VTB Group Cond Book" panose="020B0506050504020204" pitchFamily="34" charset="0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3AE3C4-C2A6-4DCD-9963-3D7F259FD580}" type="slidenum">
              <a:rPr lang="ru-RU">
                <a:solidFill>
                  <a:schemeClr val="bg1"/>
                </a:solidFill>
                <a:latin typeface="Oswald Light" pitchFamily="2" charset="-52"/>
              </a:rPr>
              <a:pPr/>
              <a:t>2</a:t>
            </a:fld>
            <a:endParaRPr lang="ru-RU" dirty="0">
              <a:solidFill>
                <a:schemeClr val="bg1"/>
              </a:solidFill>
              <a:latin typeface="Oswald Light" pitchFamily="2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2A7FDB-DECE-41AC-AE44-C17C6FE67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36" y="2583414"/>
            <a:ext cx="5136662" cy="24957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13B35A1-C453-4EA2-9AE7-F045006DA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4" y="2583414"/>
            <a:ext cx="4986364" cy="24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63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9305" y="1556731"/>
            <a:ext cx="5797698" cy="1588127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XXII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Республиканский туристический конкурс «Познай Беларусь – 2024»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D76AF-6AC1-4D80-93A9-5D0984DF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3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427B52-C862-4A1A-A18A-1347E7D9D8FE}"/>
              </a:ext>
            </a:extLst>
          </p:cNvPr>
          <p:cNvSpPr txBox="1"/>
          <p:nvPr/>
        </p:nvSpPr>
        <p:spPr>
          <a:xfrm>
            <a:off x="6240780" y="3429000"/>
            <a:ext cx="50547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31"/>
            <a:r>
              <a:rPr lang="ru-RU" sz="4000" dirty="0">
                <a:ea typeface="VTB Group Cond Book" panose="020B0506050504020204" pitchFamily="34" charset="77"/>
              </a:rPr>
              <a:t>Номинация</a:t>
            </a:r>
          </a:p>
          <a:p>
            <a:pPr algn="ctr" defTabSz="228531"/>
            <a:r>
              <a:rPr lang="ru-RU" sz="4000" dirty="0">
                <a:ea typeface="VTB Group Cond Book" panose="020B0506050504020204" pitchFamily="34" charset="77"/>
              </a:rPr>
              <a:t> «Объект экологического туризма года»</a:t>
            </a:r>
            <a:endParaRPr lang="en-US" sz="4000" dirty="0">
              <a:ea typeface="VTB Group Cond Book" panose="020B0506050504020204" pitchFamily="34" charset="77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D0F156-3301-4236-A25B-224363FF7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03" y="0"/>
            <a:ext cx="4709176" cy="66566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AF839B-6DBA-48AE-BB98-DDB6AEC2D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29" y="104184"/>
            <a:ext cx="745467" cy="74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1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840" y="375098"/>
            <a:ext cx="8943156" cy="860440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Туристическая стоянка «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Окменица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D76AF-6AC1-4D80-93A9-5D0984DF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4</a:t>
            </a:fld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8A0276-7DB2-4B78-8379-A87480D78226}"/>
              </a:ext>
            </a:extLst>
          </p:cNvPr>
          <p:cNvSpPr txBox="1"/>
          <p:nvPr/>
        </p:nvSpPr>
        <p:spPr>
          <a:xfrm>
            <a:off x="6716214" y="1473918"/>
            <a:ext cx="5030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4000" dirty="0">
                <a:ea typeface="VTB Group Cond Book" panose="020B0506050504020204" pitchFamily="34" charset="77"/>
              </a:rPr>
              <a:t>165 человек вместимость</a:t>
            </a:r>
            <a:endParaRPr lang="en-US" sz="4000" dirty="0">
              <a:ea typeface="VTB Group Cond Book" panose="020B0506050504020204" pitchFamily="34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8318B1-80E3-4E5D-8678-830FF8FC1250}"/>
              </a:ext>
            </a:extLst>
          </p:cNvPr>
          <p:cNvSpPr txBox="1"/>
          <p:nvPr/>
        </p:nvSpPr>
        <p:spPr>
          <a:xfrm>
            <a:off x="6716214" y="2720884"/>
            <a:ext cx="5107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4000" dirty="0">
                <a:ea typeface="VTB Group Cond Book" panose="020B0506050504020204" pitchFamily="34" charset="77"/>
              </a:rPr>
              <a:t>Международные и районные мероприятия</a:t>
            </a:r>
            <a:endParaRPr lang="en-US" sz="4000" dirty="0">
              <a:ea typeface="VTB Group Cond Book" panose="020B0506050504020204" pitchFamily="34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427B52-C862-4A1A-A18A-1347E7D9D8FE}"/>
              </a:ext>
            </a:extLst>
          </p:cNvPr>
          <p:cNvSpPr txBox="1"/>
          <p:nvPr/>
        </p:nvSpPr>
        <p:spPr>
          <a:xfrm>
            <a:off x="6736268" y="4601453"/>
            <a:ext cx="5107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4000" dirty="0">
                <a:ea typeface="VTB Group Cond Book" panose="020B0506050504020204" pitchFamily="34" charset="77"/>
              </a:rPr>
              <a:t>Близость туристических объектов</a:t>
            </a:r>
            <a:endParaRPr lang="en-US" sz="4000" dirty="0">
              <a:ea typeface="VTB Group Cond Book" panose="020B0506050504020204" pitchFamily="34" charset="77"/>
            </a:endParaRPr>
          </a:p>
        </p:txBody>
      </p:sp>
      <p:sp>
        <p:nvSpPr>
          <p:cNvPr id="30" name="Овал 49">
            <a:extLst>
              <a:ext uri="{FF2B5EF4-FFF2-40B4-BE49-F238E27FC236}">
                <a16:creationId xmlns:a16="http://schemas.microsoft.com/office/drawing/2014/main" id="{57D898A4-E6C2-46B8-B58F-7FDC2602B83A}"/>
              </a:ext>
            </a:extLst>
          </p:cNvPr>
          <p:cNvSpPr/>
          <p:nvPr/>
        </p:nvSpPr>
        <p:spPr>
          <a:xfrm flipH="1">
            <a:off x="6480622" y="1731321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Овал 49">
            <a:extLst>
              <a:ext uri="{FF2B5EF4-FFF2-40B4-BE49-F238E27FC236}">
                <a16:creationId xmlns:a16="http://schemas.microsoft.com/office/drawing/2014/main" id="{ECDE3AA7-F852-4320-9F60-377EE44E873B}"/>
              </a:ext>
            </a:extLst>
          </p:cNvPr>
          <p:cNvSpPr/>
          <p:nvPr/>
        </p:nvSpPr>
        <p:spPr>
          <a:xfrm flipH="1">
            <a:off x="6467847" y="3264807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Овал 49">
            <a:extLst>
              <a:ext uri="{FF2B5EF4-FFF2-40B4-BE49-F238E27FC236}">
                <a16:creationId xmlns:a16="http://schemas.microsoft.com/office/drawing/2014/main" id="{7D063C21-E047-459A-A6E3-517D0F0C5106}"/>
              </a:ext>
            </a:extLst>
          </p:cNvPr>
          <p:cNvSpPr/>
          <p:nvPr/>
        </p:nvSpPr>
        <p:spPr>
          <a:xfrm flipH="1">
            <a:off x="6480622" y="4837600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BBDBBB0-2B2B-46F6-BBAC-EFB2FE762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29" y="104184"/>
            <a:ext cx="745467" cy="7454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8B28DD-CF45-4073-BB3F-9C25FF3D29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" b="51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6264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D76AF-6AC1-4D80-93A9-5D0984DF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5</a:t>
            </a:fld>
            <a:endParaRPr lang="ru-RU"/>
          </a:p>
        </p:txBody>
      </p:sp>
      <p:sp>
        <p:nvSpPr>
          <p:cNvPr id="7" name="Rounded Rectangle 106">
            <a:extLst>
              <a:ext uri="{FF2B5EF4-FFF2-40B4-BE49-F238E27FC236}">
                <a16:creationId xmlns:a16="http://schemas.microsoft.com/office/drawing/2014/main" id="{76511EDC-A8F2-4B13-A9E5-7F8F9631772A}"/>
              </a:ext>
            </a:extLst>
          </p:cNvPr>
          <p:cNvSpPr/>
          <p:nvPr/>
        </p:nvSpPr>
        <p:spPr>
          <a:xfrm>
            <a:off x="590734" y="4134965"/>
            <a:ext cx="1813414" cy="610670"/>
          </a:xfrm>
          <a:prstGeom prst="round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215900" dist="139700" dir="6060000" sx="86000" sy="86000" algn="ctr" rotWithShape="0">
              <a:schemeClr val="tx1">
                <a:lumMod val="75000"/>
                <a:lumOff val="25000"/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  <a:latin typeface="+mj-lt"/>
                <a:ea typeface="VTB Group Cond Book" panose="020B0506050504020204" pitchFamily="34" charset="-52"/>
              </a:rPr>
              <a:t>Туристические стоянки</a:t>
            </a:r>
          </a:p>
        </p:txBody>
      </p:sp>
      <p:sp>
        <p:nvSpPr>
          <p:cNvPr id="9" name="Rounded Rectangle 113">
            <a:extLst>
              <a:ext uri="{FF2B5EF4-FFF2-40B4-BE49-F238E27FC236}">
                <a16:creationId xmlns:a16="http://schemas.microsoft.com/office/drawing/2014/main" id="{3186CA85-2BF4-4F2E-AA61-4BFCF5D056C3}"/>
              </a:ext>
            </a:extLst>
          </p:cNvPr>
          <p:cNvSpPr/>
          <p:nvPr/>
        </p:nvSpPr>
        <p:spPr>
          <a:xfrm>
            <a:off x="2985123" y="4134964"/>
            <a:ext cx="1621167" cy="610669"/>
          </a:xfrm>
          <a:prstGeom prst="round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215900" dist="139700" dir="6060000" sx="86000" sy="86000" algn="ctr" rotWithShape="0">
              <a:schemeClr val="tx1">
                <a:lumMod val="75000"/>
                <a:lumOff val="25000"/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dirty="0">
                <a:solidFill>
                  <a:srgbClr val="FFFFFF"/>
                </a:solidFill>
                <a:latin typeface="+mj-lt"/>
                <a:ea typeface="VTB Group Cond Book" panose="020B0506050504020204" pitchFamily="34" charset="-52"/>
              </a:rPr>
              <a:t>Экологические тропы и маршрут</a:t>
            </a:r>
          </a:p>
        </p:txBody>
      </p:sp>
      <p:grpSp>
        <p:nvGrpSpPr>
          <p:cNvPr id="13" name="Group 1067">
            <a:extLst>
              <a:ext uri="{FF2B5EF4-FFF2-40B4-BE49-F238E27FC236}">
                <a16:creationId xmlns:a16="http://schemas.microsoft.com/office/drawing/2014/main" id="{43BAC91A-8B11-4BC9-94D4-B29DD4B48B01}"/>
              </a:ext>
            </a:extLst>
          </p:cNvPr>
          <p:cNvGrpSpPr/>
          <p:nvPr/>
        </p:nvGrpSpPr>
        <p:grpSpPr>
          <a:xfrm>
            <a:off x="10164936" y="4250361"/>
            <a:ext cx="332399" cy="332399"/>
            <a:chOff x="8385970" y="6045466"/>
            <a:chExt cx="312857" cy="312857"/>
          </a:xfrm>
          <a:solidFill>
            <a:schemeClr val="bg1"/>
          </a:solidFill>
        </p:grpSpPr>
        <p:sp>
          <p:nvSpPr>
            <p:cNvPr id="14" name="Полилиния: фигура 168">
              <a:extLst>
                <a:ext uri="{FF2B5EF4-FFF2-40B4-BE49-F238E27FC236}">
                  <a16:creationId xmlns:a16="http://schemas.microsoft.com/office/drawing/2014/main" id="{E57807D3-B771-4455-B92B-68B6C04A4856}"/>
                </a:ext>
              </a:extLst>
            </p:cNvPr>
            <p:cNvSpPr/>
            <p:nvPr/>
          </p:nvSpPr>
          <p:spPr>
            <a:xfrm>
              <a:off x="8385970" y="6045466"/>
              <a:ext cx="312857" cy="312857"/>
            </a:xfrm>
            <a:custGeom>
              <a:avLst/>
              <a:gdLst>
                <a:gd name="connsiteX0" fmla="*/ 156950 w 312857"/>
                <a:gd name="connsiteY0" fmla="*/ 1071 h 312857"/>
                <a:gd name="connsiteX1" fmla="*/ 1071 w 312857"/>
                <a:gd name="connsiteY1" fmla="*/ 156950 h 312857"/>
                <a:gd name="connsiteX2" fmla="*/ 156950 w 312857"/>
                <a:gd name="connsiteY2" fmla="*/ 312829 h 312857"/>
                <a:gd name="connsiteX3" fmla="*/ 312829 w 312857"/>
                <a:gd name="connsiteY3" fmla="*/ 156950 h 312857"/>
                <a:gd name="connsiteX4" fmla="*/ 156950 w 312857"/>
                <a:gd name="connsiteY4" fmla="*/ 1071 h 312857"/>
                <a:gd name="connsiteX5" fmla="*/ 156950 w 312857"/>
                <a:gd name="connsiteY5" fmla="*/ 288847 h 312857"/>
                <a:gd name="connsiteX6" fmla="*/ 25053 w 312857"/>
                <a:gd name="connsiteY6" fmla="*/ 156950 h 312857"/>
                <a:gd name="connsiteX7" fmla="*/ 156950 w 312857"/>
                <a:gd name="connsiteY7" fmla="*/ 25053 h 312857"/>
                <a:gd name="connsiteX8" fmla="*/ 288847 w 312857"/>
                <a:gd name="connsiteY8" fmla="*/ 156950 h 312857"/>
                <a:gd name="connsiteX9" fmla="*/ 156950 w 312857"/>
                <a:gd name="connsiteY9" fmla="*/ 288847 h 31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857" h="312857">
                  <a:moveTo>
                    <a:pt x="156950" y="1071"/>
                  </a:moveTo>
                  <a:cubicBezTo>
                    <a:pt x="70617" y="1071"/>
                    <a:pt x="1071" y="70617"/>
                    <a:pt x="1071" y="156950"/>
                  </a:cubicBezTo>
                  <a:cubicBezTo>
                    <a:pt x="1071" y="243283"/>
                    <a:pt x="70617" y="312829"/>
                    <a:pt x="156950" y="312829"/>
                  </a:cubicBezTo>
                  <a:cubicBezTo>
                    <a:pt x="243283" y="312829"/>
                    <a:pt x="312829" y="243283"/>
                    <a:pt x="312829" y="156950"/>
                  </a:cubicBezTo>
                  <a:cubicBezTo>
                    <a:pt x="312829" y="70617"/>
                    <a:pt x="243283" y="1071"/>
                    <a:pt x="156950" y="1071"/>
                  </a:cubicBezTo>
                  <a:close/>
                  <a:moveTo>
                    <a:pt x="156950" y="288847"/>
                  </a:moveTo>
                  <a:cubicBezTo>
                    <a:pt x="83807" y="288847"/>
                    <a:pt x="25053" y="230093"/>
                    <a:pt x="25053" y="156950"/>
                  </a:cubicBezTo>
                  <a:cubicBezTo>
                    <a:pt x="25053" y="83807"/>
                    <a:pt x="83807" y="25053"/>
                    <a:pt x="156950" y="25053"/>
                  </a:cubicBezTo>
                  <a:cubicBezTo>
                    <a:pt x="230093" y="25053"/>
                    <a:pt x="288847" y="83807"/>
                    <a:pt x="288847" y="156950"/>
                  </a:cubicBezTo>
                  <a:cubicBezTo>
                    <a:pt x="288847" y="230093"/>
                    <a:pt x="230093" y="288847"/>
                    <a:pt x="156950" y="2888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" name="Полилиния: фигура 169">
              <a:extLst>
                <a:ext uri="{FF2B5EF4-FFF2-40B4-BE49-F238E27FC236}">
                  <a16:creationId xmlns:a16="http://schemas.microsoft.com/office/drawing/2014/main" id="{B14EBD9E-6DB3-49B0-9FC6-33E29165E8C1}"/>
                </a:ext>
              </a:extLst>
            </p:cNvPr>
            <p:cNvSpPr/>
            <p:nvPr/>
          </p:nvSpPr>
          <p:spPr>
            <a:xfrm>
              <a:off x="8529858" y="6105419"/>
              <a:ext cx="25714" cy="145714"/>
            </a:xfrm>
            <a:custGeom>
              <a:avLst/>
              <a:gdLst>
                <a:gd name="connsiteX0" fmla="*/ 13061 w 25714"/>
                <a:gd name="connsiteY0" fmla="*/ 1071 h 145714"/>
                <a:gd name="connsiteX1" fmla="*/ 1071 w 25714"/>
                <a:gd name="connsiteY1" fmla="*/ 13061 h 145714"/>
                <a:gd name="connsiteX2" fmla="*/ 1071 w 25714"/>
                <a:gd name="connsiteY2" fmla="*/ 132967 h 145714"/>
                <a:gd name="connsiteX3" fmla="*/ 13061 w 25714"/>
                <a:gd name="connsiteY3" fmla="*/ 144957 h 145714"/>
                <a:gd name="connsiteX4" fmla="*/ 25051 w 25714"/>
                <a:gd name="connsiteY4" fmla="*/ 132967 h 145714"/>
                <a:gd name="connsiteX5" fmla="*/ 25051 w 25714"/>
                <a:gd name="connsiteY5" fmla="*/ 13063 h 145714"/>
                <a:gd name="connsiteX6" fmla="*/ 13061 w 25714"/>
                <a:gd name="connsiteY6" fmla="*/ 1071 h 14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714" h="145714">
                  <a:moveTo>
                    <a:pt x="13061" y="1071"/>
                  </a:moveTo>
                  <a:cubicBezTo>
                    <a:pt x="5867" y="1071"/>
                    <a:pt x="1071" y="5867"/>
                    <a:pt x="1071" y="13061"/>
                  </a:cubicBezTo>
                  <a:lnTo>
                    <a:pt x="1071" y="132967"/>
                  </a:lnTo>
                  <a:cubicBezTo>
                    <a:pt x="1071" y="140161"/>
                    <a:pt x="5867" y="144957"/>
                    <a:pt x="13061" y="144957"/>
                  </a:cubicBezTo>
                  <a:cubicBezTo>
                    <a:pt x="20256" y="144957"/>
                    <a:pt x="25051" y="140161"/>
                    <a:pt x="25051" y="132967"/>
                  </a:cubicBezTo>
                  <a:lnTo>
                    <a:pt x="25051" y="13063"/>
                  </a:lnTo>
                  <a:cubicBezTo>
                    <a:pt x="25053" y="5869"/>
                    <a:pt x="20256" y="1071"/>
                    <a:pt x="13061" y="10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" name="Полилиния: фигура 170">
              <a:extLst>
                <a:ext uri="{FF2B5EF4-FFF2-40B4-BE49-F238E27FC236}">
                  <a16:creationId xmlns:a16="http://schemas.microsoft.com/office/drawing/2014/main" id="{CBB506C2-853E-44B4-9878-F0511D700634}"/>
                </a:ext>
              </a:extLst>
            </p:cNvPr>
            <p:cNvSpPr/>
            <p:nvPr/>
          </p:nvSpPr>
          <p:spPr>
            <a:xfrm>
              <a:off x="8529858" y="6273289"/>
              <a:ext cx="25714" cy="25714"/>
            </a:xfrm>
            <a:custGeom>
              <a:avLst/>
              <a:gdLst>
                <a:gd name="connsiteX0" fmla="*/ 13061 w 25714"/>
                <a:gd name="connsiteY0" fmla="*/ 1071 h 25714"/>
                <a:gd name="connsiteX1" fmla="*/ 1071 w 25714"/>
                <a:gd name="connsiteY1" fmla="*/ 13061 h 25714"/>
                <a:gd name="connsiteX2" fmla="*/ 13061 w 25714"/>
                <a:gd name="connsiteY2" fmla="*/ 25051 h 25714"/>
                <a:gd name="connsiteX3" fmla="*/ 25051 w 25714"/>
                <a:gd name="connsiteY3" fmla="*/ 13061 h 25714"/>
                <a:gd name="connsiteX4" fmla="*/ 13061 w 25714"/>
                <a:gd name="connsiteY4" fmla="*/ 1071 h 2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4" h="25714">
                  <a:moveTo>
                    <a:pt x="13061" y="1071"/>
                  </a:moveTo>
                  <a:cubicBezTo>
                    <a:pt x="7066" y="1071"/>
                    <a:pt x="1071" y="7067"/>
                    <a:pt x="1071" y="13061"/>
                  </a:cubicBezTo>
                  <a:cubicBezTo>
                    <a:pt x="1071" y="19056"/>
                    <a:pt x="7067" y="25051"/>
                    <a:pt x="13061" y="25051"/>
                  </a:cubicBezTo>
                  <a:cubicBezTo>
                    <a:pt x="19056" y="25051"/>
                    <a:pt x="25051" y="19056"/>
                    <a:pt x="25051" y="13061"/>
                  </a:cubicBezTo>
                  <a:cubicBezTo>
                    <a:pt x="25051" y="7067"/>
                    <a:pt x="19057" y="1071"/>
                    <a:pt x="13061" y="10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790" y="2413516"/>
            <a:ext cx="10515600" cy="701731"/>
          </a:xfrm>
        </p:spPr>
        <p:txBody>
          <a:bodyPr/>
          <a:lstStyle/>
          <a:p>
            <a:r>
              <a:rPr lang="en-US" b="1" dirty="0"/>
              <a:t>A tool for hundreds of users</a:t>
            </a: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5763C0-087E-44B6-8053-DA893D7766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7" b="15617"/>
          <a:stretch>
            <a:fillRect/>
          </a:stretch>
        </p:blipFill>
        <p:spPr/>
      </p:pic>
      <p:sp>
        <p:nvSpPr>
          <p:cNvPr id="20" name="Rounded Rectangle 106">
            <a:extLst>
              <a:ext uri="{FF2B5EF4-FFF2-40B4-BE49-F238E27FC236}">
                <a16:creationId xmlns:a16="http://schemas.microsoft.com/office/drawing/2014/main" id="{B38E8992-3D95-4ED9-BBBB-12F59425AE35}"/>
              </a:ext>
            </a:extLst>
          </p:cNvPr>
          <p:cNvSpPr/>
          <p:nvPr/>
        </p:nvSpPr>
        <p:spPr>
          <a:xfrm>
            <a:off x="5187265" y="4163540"/>
            <a:ext cx="1813414" cy="610670"/>
          </a:xfrm>
          <a:prstGeom prst="round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215900" dist="139700" dir="6060000" sx="86000" sy="86000" algn="ctr" rotWithShape="0">
              <a:schemeClr val="tx1">
                <a:lumMod val="75000"/>
                <a:lumOff val="25000"/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  <a:latin typeface="+mj-lt"/>
                <a:ea typeface="VTB Group Cond Book" panose="020B0506050504020204" pitchFamily="34" charset="-52"/>
              </a:rPr>
              <a:t>Байдарочные сплавы</a:t>
            </a:r>
          </a:p>
        </p:txBody>
      </p:sp>
      <p:sp>
        <p:nvSpPr>
          <p:cNvPr id="21" name="Rounded Rectangle 106">
            <a:extLst>
              <a:ext uri="{FF2B5EF4-FFF2-40B4-BE49-F238E27FC236}">
                <a16:creationId xmlns:a16="http://schemas.microsoft.com/office/drawing/2014/main" id="{80FD3546-FB0E-487F-A44B-758F2D8ED1D4}"/>
              </a:ext>
            </a:extLst>
          </p:cNvPr>
          <p:cNvSpPr/>
          <p:nvPr/>
        </p:nvSpPr>
        <p:spPr>
          <a:xfrm>
            <a:off x="7581654" y="4134964"/>
            <a:ext cx="1813414" cy="610670"/>
          </a:xfrm>
          <a:prstGeom prst="round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215900" dist="139700" dir="6060000" sx="86000" sy="86000" algn="ctr" rotWithShape="0">
              <a:schemeClr val="tx1">
                <a:lumMod val="75000"/>
                <a:lumOff val="25000"/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  <a:latin typeface="+mj-lt"/>
                <a:ea typeface="VTB Group Cond Book" panose="020B0506050504020204" pitchFamily="34" charset="-52"/>
              </a:rPr>
              <a:t>Маршруты </a:t>
            </a:r>
          </a:p>
        </p:txBody>
      </p:sp>
      <p:sp>
        <p:nvSpPr>
          <p:cNvPr id="22" name="Rounded Rectangle 106">
            <a:extLst>
              <a:ext uri="{FF2B5EF4-FFF2-40B4-BE49-F238E27FC236}">
                <a16:creationId xmlns:a16="http://schemas.microsoft.com/office/drawing/2014/main" id="{0E8CD539-967B-4EBF-A7E2-44E68EBEC3E9}"/>
              </a:ext>
            </a:extLst>
          </p:cNvPr>
          <p:cNvSpPr/>
          <p:nvPr/>
        </p:nvSpPr>
        <p:spPr>
          <a:xfrm>
            <a:off x="9976043" y="4120159"/>
            <a:ext cx="1813414" cy="610670"/>
          </a:xfrm>
          <a:prstGeom prst="round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215900" dist="139700" dir="6060000" sx="86000" sy="86000" algn="ctr" rotWithShape="0">
              <a:schemeClr val="tx1">
                <a:lumMod val="75000"/>
                <a:lumOff val="25000"/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  <a:latin typeface="+mj-lt"/>
                <a:ea typeface="VTB Group Cond Book" panose="020B0506050504020204" pitchFamily="34" charset="-52"/>
              </a:rPr>
              <a:t>Вольеры </a:t>
            </a:r>
          </a:p>
        </p:txBody>
      </p:sp>
      <p:sp>
        <p:nvSpPr>
          <p:cNvPr id="23" name="Rounded Rectangle 106">
            <a:extLst>
              <a:ext uri="{FF2B5EF4-FFF2-40B4-BE49-F238E27FC236}">
                <a16:creationId xmlns:a16="http://schemas.microsoft.com/office/drawing/2014/main" id="{D2180B95-46E6-4E94-94FA-238BA86595E3}"/>
              </a:ext>
            </a:extLst>
          </p:cNvPr>
          <p:cNvSpPr/>
          <p:nvPr/>
        </p:nvSpPr>
        <p:spPr>
          <a:xfrm>
            <a:off x="3472664" y="5235985"/>
            <a:ext cx="2396452" cy="610670"/>
          </a:xfrm>
          <a:prstGeom prst="round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215900" dist="139700" dir="6060000" sx="86000" sy="86000" algn="ctr" rotWithShape="0">
              <a:schemeClr val="tx1">
                <a:lumMod val="75000"/>
                <a:lumOff val="25000"/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 err="1">
                <a:solidFill>
                  <a:srgbClr val="FFFFFF"/>
                </a:solidFill>
                <a:latin typeface="+mj-lt"/>
                <a:ea typeface="VTB Group Cond Book" panose="020B0506050504020204" pitchFamily="34" charset="-52"/>
              </a:rPr>
              <a:t>Экопросветительские</a:t>
            </a:r>
            <a:r>
              <a:rPr lang="ru-RU" sz="2000" dirty="0">
                <a:solidFill>
                  <a:srgbClr val="FFFFFF"/>
                </a:solidFill>
                <a:latin typeface="+mj-lt"/>
                <a:ea typeface="VTB Group Cond Book" panose="020B0506050504020204" pitchFamily="34" charset="-52"/>
              </a:rPr>
              <a:t> занятия</a:t>
            </a:r>
          </a:p>
        </p:txBody>
      </p:sp>
      <p:sp>
        <p:nvSpPr>
          <p:cNvPr id="28" name="Rounded Rectangle 106">
            <a:extLst>
              <a:ext uri="{FF2B5EF4-FFF2-40B4-BE49-F238E27FC236}">
                <a16:creationId xmlns:a16="http://schemas.microsoft.com/office/drawing/2014/main" id="{B20AE6E3-677E-4FEB-B677-781EE472C3A6}"/>
              </a:ext>
            </a:extLst>
          </p:cNvPr>
          <p:cNvSpPr/>
          <p:nvPr/>
        </p:nvSpPr>
        <p:spPr>
          <a:xfrm>
            <a:off x="6383428" y="5250789"/>
            <a:ext cx="2396452" cy="610670"/>
          </a:xfrm>
          <a:prstGeom prst="round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215900" dist="139700" dir="6060000" sx="86000" sy="86000" algn="ctr" rotWithShape="0">
              <a:schemeClr val="tx1">
                <a:lumMod val="75000"/>
                <a:lumOff val="25000"/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  <a:latin typeface="+mj-lt"/>
                <a:ea typeface="VTB Group Cond Book" panose="020B0506050504020204" pitchFamily="34" charset="-52"/>
              </a:rPr>
              <a:t>Туры </a:t>
            </a:r>
          </a:p>
        </p:txBody>
      </p:sp>
      <p:sp>
        <p:nvSpPr>
          <p:cNvPr id="29" name="Rounded Rectangle 106">
            <a:extLst>
              <a:ext uri="{FF2B5EF4-FFF2-40B4-BE49-F238E27FC236}">
                <a16:creationId xmlns:a16="http://schemas.microsoft.com/office/drawing/2014/main" id="{05C8B41C-937C-436D-ADDD-33EDC5862D6D}"/>
              </a:ext>
            </a:extLst>
          </p:cNvPr>
          <p:cNvSpPr/>
          <p:nvPr/>
        </p:nvSpPr>
        <p:spPr>
          <a:xfrm>
            <a:off x="9396050" y="5235985"/>
            <a:ext cx="2396452" cy="610670"/>
          </a:xfrm>
          <a:prstGeom prst="round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215900" dist="139700" dir="6060000" sx="86000" sy="86000" algn="ctr" rotWithShape="0">
              <a:schemeClr val="tx1">
                <a:lumMod val="75000"/>
                <a:lumOff val="25000"/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  <a:latin typeface="+mj-lt"/>
                <a:ea typeface="VTB Group Cond Book" panose="020B0506050504020204" pitchFamily="34" charset="-52"/>
              </a:rPr>
              <a:t>Туристические услуги </a:t>
            </a:r>
          </a:p>
        </p:txBody>
      </p:sp>
      <p:sp>
        <p:nvSpPr>
          <p:cNvPr id="30" name="Rounded Rectangle 106">
            <a:extLst>
              <a:ext uri="{FF2B5EF4-FFF2-40B4-BE49-F238E27FC236}">
                <a16:creationId xmlns:a16="http://schemas.microsoft.com/office/drawing/2014/main" id="{25D0E3C6-C624-4ECF-925C-E75DFDB5D1A5}"/>
              </a:ext>
            </a:extLst>
          </p:cNvPr>
          <p:cNvSpPr/>
          <p:nvPr/>
        </p:nvSpPr>
        <p:spPr>
          <a:xfrm>
            <a:off x="588671" y="5235985"/>
            <a:ext cx="2396452" cy="610670"/>
          </a:xfrm>
          <a:prstGeom prst="round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215900" dist="139700" dir="6060000" sx="86000" sy="86000" algn="ctr" rotWithShape="0">
              <a:schemeClr val="tx1">
                <a:lumMod val="75000"/>
                <a:lumOff val="25000"/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  <a:latin typeface="+mj-lt"/>
                <a:ea typeface="VTB Group Cond Book" panose="020B0506050504020204" pitchFamily="34" charset="-52"/>
              </a:rPr>
              <a:t>Конкурсы </a:t>
            </a:r>
          </a:p>
        </p:txBody>
      </p:sp>
    </p:spTree>
    <p:extLst>
      <p:ext uri="{BB962C8B-B14F-4D97-AF65-F5344CB8AC3E}">
        <p14:creationId xmlns:p14="http://schemas.microsoft.com/office/powerpoint/2010/main" val="2049976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561" y="265102"/>
            <a:ext cx="3498935" cy="701731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Базы отдыха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D76AF-6AC1-4D80-93A9-5D0984DF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6</a:t>
            </a:fld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8A0276-7DB2-4B78-8379-A87480D78226}"/>
              </a:ext>
            </a:extLst>
          </p:cNvPr>
          <p:cNvSpPr txBox="1"/>
          <p:nvPr/>
        </p:nvSpPr>
        <p:spPr>
          <a:xfrm>
            <a:off x="7275190" y="1409735"/>
            <a:ext cx="4346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4000" dirty="0">
                <a:ea typeface="VTB Group Cond Book" panose="020B0506050504020204" pitchFamily="34" charset="77"/>
              </a:rPr>
              <a:t>4 базы отдыха</a:t>
            </a:r>
            <a:endParaRPr lang="en-US" sz="4000" dirty="0">
              <a:ea typeface="VTB Group Cond Book" panose="020B0506050504020204" pitchFamily="34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8318B1-80E3-4E5D-8678-830FF8FC1250}"/>
              </a:ext>
            </a:extLst>
          </p:cNvPr>
          <p:cNvSpPr txBox="1"/>
          <p:nvPr/>
        </p:nvSpPr>
        <p:spPr>
          <a:xfrm>
            <a:off x="7152561" y="2864340"/>
            <a:ext cx="4568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4000" dirty="0">
                <a:ea typeface="VTB Group Cond Book" panose="020B0506050504020204" pitchFamily="34" charset="77"/>
              </a:rPr>
              <a:t>Дом рыбака «</a:t>
            </a:r>
            <a:r>
              <a:rPr lang="ru-RU" sz="4000" dirty="0" err="1">
                <a:ea typeface="VTB Group Cond Book" panose="020B0506050504020204" pitchFamily="34" charset="77"/>
              </a:rPr>
              <a:t>Богино</a:t>
            </a:r>
            <a:r>
              <a:rPr lang="ru-RU" sz="4000" dirty="0">
                <a:ea typeface="VTB Group Cond Book" panose="020B0506050504020204" pitchFamily="34" charset="77"/>
              </a:rPr>
              <a:t>»</a:t>
            </a:r>
            <a:endParaRPr lang="en-US" sz="4000" dirty="0">
              <a:ea typeface="VTB Group Cond Book" panose="020B0506050504020204" pitchFamily="34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427B52-C862-4A1A-A18A-1347E7D9D8FE}"/>
              </a:ext>
            </a:extLst>
          </p:cNvPr>
          <p:cNvSpPr txBox="1"/>
          <p:nvPr/>
        </p:nvSpPr>
        <p:spPr>
          <a:xfrm>
            <a:off x="7275190" y="4560148"/>
            <a:ext cx="4095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4000" dirty="0">
                <a:ea typeface="VTB Group Cond Book" panose="020B0506050504020204" pitchFamily="34" charset="77"/>
              </a:rPr>
              <a:t>170 койко-мест</a:t>
            </a:r>
            <a:endParaRPr lang="en-US" sz="4000" dirty="0">
              <a:ea typeface="VTB Group Cond Book" panose="020B0506050504020204" pitchFamily="34" charset="77"/>
            </a:endParaRPr>
          </a:p>
        </p:txBody>
      </p:sp>
      <p:sp>
        <p:nvSpPr>
          <p:cNvPr id="30" name="Овал 49">
            <a:extLst>
              <a:ext uri="{FF2B5EF4-FFF2-40B4-BE49-F238E27FC236}">
                <a16:creationId xmlns:a16="http://schemas.microsoft.com/office/drawing/2014/main" id="{57D898A4-E6C2-46B8-B58F-7FDC2602B83A}"/>
              </a:ext>
            </a:extLst>
          </p:cNvPr>
          <p:cNvSpPr/>
          <p:nvPr/>
        </p:nvSpPr>
        <p:spPr>
          <a:xfrm flipH="1">
            <a:off x="6916969" y="1658031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Овал 49">
            <a:extLst>
              <a:ext uri="{FF2B5EF4-FFF2-40B4-BE49-F238E27FC236}">
                <a16:creationId xmlns:a16="http://schemas.microsoft.com/office/drawing/2014/main" id="{ECDE3AA7-F852-4320-9F60-377EE44E873B}"/>
              </a:ext>
            </a:extLst>
          </p:cNvPr>
          <p:cNvSpPr/>
          <p:nvPr/>
        </p:nvSpPr>
        <p:spPr>
          <a:xfrm flipH="1">
            <a:off x="6916969" y="3117692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Овал 49">
            <a:extLst>
              <a:ext uri="{FF2B5EF4-FFF2-40B4-BE49-F238E27FC236}">
                <a16:creationId xmlns:a16="http://schemas.microsoft.com/office/drawing/2014/main" id="{7D063C21-E047-459A-A6E3-517D0F0C5106}"/>
              </a:ext>
            </a:extLst>
          </p:cNvPr>
          <p:cNvSpPr/>
          <p:nvPr/>
        </p:nvSpPr>
        <p:spPr>
          <a:xfrm flipH="1">
            <a:off x="6916969" y="4796295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BBDBBB0-2B2B-46F6-BBAC-EFB2FE762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29" y="104184"/>
            <a:ext cx="745467" cy="74546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AEC3705-74CA-467F-8E8C-A7697E75C0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5" b="101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4606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3236CCD-9B28-5CE5-3DDC-C40178E1D1A6}"/>
              </a:ext>
            </a:extLst>
          </p:cNvPr>
          <p:cNvSpPr txBox="1"/>
          <p:nvPr/>
        </p:nvSpPr>
        <p:spPr>
          <a:xfrm>
            <a:off x="6842310" y="886367"/>
            <a:ext cx="5091188" cy="624786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chemeClr val="bg1"/>
                </a:solidFill>
                <a:latin typeface="Oswald" pitchFamily="2" charset="-52"/>
                <a:ea typeface="Roboto Condensed" panose="02000000000000000000" pitchFamily="2" charset="0"/>
                <a:cs typeface="Roboto Condensed" panose="02000000000000000000" pitchFamily="2" charset="0"/>
              </a:rPr>
              <a:t>Комфортные номера</a:t>
            </a:r>
          </a:p>
          <a:p>
            <a:pPr>
              <a:lnSpc>
                <a:spcPct val="80000"/>
              </a:lnSpc>
            </a:pPr>
            <a:endParaRPr lang="ru-RU" sz="4000" b="1" dirty="0">
              <a:solidFill>
                <a:schemeClr val="bg1"/>
              </a:solidFill>
              <a:latin typeface="Oswald" pitchFamily="2" charset="-52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chemeClr val="bg1"/>
                </a:solidFill>
                <a:latin typeface="Oswald" pitchFamily="2" charset="-52"/>
                <a:ea typeface="Roboto Condensed" panose="02000000000000000000" pitchFamily="2" charset="0"/>
                <a:cs typeface="Roboto Condensed" panose="02000000000000000000" pitchFamily="2" charset="0"/>
              </a:rPr>
              <a:t>Бани </a:t>
            </a:r>
          </a:p>
          <a:p>
            <a:pPr>
              <a:lnSpc>
                <a:spcPct val="80000"/>
              </a:lnSpc>
            </a:pPr>
            <a:endParaRPr lang="ru-RU" sz="4000" b="1" dirty="0">
              <a:solidFill>
                <a:schemeClr val="bg1"/>
              </a:solidFill>
              <a:latin typeface="Oswald" pitchFamily="2" charset="-52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chemeClr val="bg1"/>
                </a:solidFill>
                <a:latin typeface="Oswald" pitchFamily="2" charset="-52"/>
                <a:ea typeface="Roboto Condensed" panose="02000000000000000000" pitchFamily="2" charset="0"/>
                <a:cs typeface="Roboto Condensed" panose="02000000000000000000" pitchFamily="2" charset="0"/>
              </a:rPr>
              <a:t>Туристические услуги</a:t>
            </a:r>
          </a:p>
          <a:p>
            <a:pPr>
              <a:lnSpc>
                <a:spcPct val="80000"/>
              </a:lnSpc>
            </a:pPr>
            <a:endParaRPr lang="ru-RU" sz="4000" b="1" dirty="0">
              <a:solidFill>
                <a:schemeClr val="bg1"/>
              </a:solidFill>
              <a:latin typeface="Oswald" pitchFamily="2" charset="-52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chemeClr val="bg1"/>
                </a:solidFill>
                <a:latin typeface="Oswald" pitchFamily="2" charset="-52"/>
                <a:ea typeface="Roboto Condensed" panose="02000000000000000000" pitchFamily="2" charset="0"/>
                <a:cs typeface="Roboto Condensed" panose="02000000000000000000" pitchFamily="2" charset="0"/>
              </a:rPr>
              <a:t>Экскурсии </a:t>
            </a:r>
          </a:p>
          <a:p>
            <a:pPr>
              <a:lnSpc>
                <a:spcPct val="80000"/>
              </a:lnSpc>
            </a:pPr>
            <a:endParaRPr lang="ru-RU" sz="4000" b="1" dirty="0">
              <a:solidFill>
                <a:schemeClr val="bg1"/>
              </a:solidFill>
              <a:latin typeface="Oswald" pitchFamily="2" charset="-52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chemeClr val="bg1"/>
                </a:solidFill>
                <a:latin typeface="Oswald" pitchFamily="2" charset="-52"/>
                <a:ea typeface="Roboto Condensed" panose="02000000000000000000" pitchFamily="2" charset="0"/>
                <a:cs typeface="Roboto Condensed" panose="02000000000000000000" pitchFamily="2" charset="0"/>
              </a:rPr>
              <a:t>Натуральное, экологически чистое питание</a:t>
            </a:r>
          </a:p>
          <a:p>
            <a:pPr>
              <a:lnSpc>
                <a:spcPct val="80000"/>
              </a:lnSpc>
            </a:pPr>
            <a:endParaRPr lang="en-US" sz="6000" b="1" dirty="0">
              <a:solidFill>
                <a:schemeClr val="bg1"/>
              </a:solidFill>
              <a:latin typeface="Oswald" pitchFamily="2" charset="-52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4BD66D-881F-4EB2-80D5-A363EB5F26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FAFA490-ABAE-48A8-9CA8-62199A99A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29" y="104184"/>
            <a:ext cx="745467" cy="74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60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320" y="496759"/>
            <a:ext cx="6698198" cy="701731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82 туристические стоянки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D76AF-6AC1-4D80-93A9-5D0984DF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8</a:t>
            </a:fld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8A0276-7DB2-4B78-8379-A87480D78226}"/>
              </a:ext>
            </a:extLst>
          </p:cNvPr>
          <p:cNvSpPr txBox="1"/>
          <p:nvPr/>
        </p:nvSpPr>
        <p:spPr>
          <a:xfrm>
            <a:off x="6927652" y="1790927"/>
            <a:ext cx="4346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4000" dirty="0">
                <a:ea typeface="VTB Group Cond Book" panose="020B0506050504020204" pitchFamily="34" charset="77"/>
              </a:rPr>
              <a:t>69 – заказные стоянки</a:t>
            </a:r>
            <a:endParaRPr lang="en-US" sz="4000" dirty="0">
              <a:ea typeface="VTB Group Cond Book" panose="020B0506050504020204" pitchFamily="34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8318B1-80E3-4E5D-8678-830FF8FC1250}"/>
              </a:ext>
            </a:extLst>
          </p:cNvPr>
          <p:cNvSpPr txBox="1"/>
          <p:nvPr/>
        </p:nvSpPr>
        <p:spPr>
          <a:xfrm>
            <a:off x="6879805" y="3075057"/>
            <a:ext cx="4916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4000" dirty="0">
                <a:ea typeface="VTB Group Cond Book" panose="020B0506050504020204" pitchFamily="34" charset="77"/>
              </a:rPr>
              <a:t>13 – стоянки общего типа</a:t>
            </a:r>
            <a:endParaRPr lang="en-US" sz="4000" dirty="0">
              <a:ea typeface="VTB Group Cond Book" panose="020B0506050504020204" pitchFamily="34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427B52-C862-4A1A-A18A-1347E7D9D8FE}"/>
              </a:ext>
            </a:extLst>
          </p:cNvPr>
          <p:cNvSpPr txBox="1"/>
          <p:nvPr/>
        </p:nvSpPr>
        <p:spPr>
          <a:xfrm>
            <a:off x="6927652" y="4193917"/>
            <a:ext cx="4820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4000" dirty="0">
                <a:ea typeface="VTB Group Cond Book" panose="020B0506050504020204" pitchFamily="34" charset="77"/>
              </a:rPr>
              <a:t>Общая вместимость – более 775 человек </a:t>
            </a:r>
            <a:endParaRPr lang="en-US" sz="4000" dirty="0">
              <a:ea typeface="VTB Group Cond Book" panose="020B0506050504020204" pitchFamily="34" charset="77"/>
            </a:endParaRPr>
          </a:p>
        </p:txBody>
      </p:sp>
      <p:sp>
        <p:nvSpPr>
          <p:cNvPr id="30" name="Овал 49">
            <a:extLst>
              <a:ext uri="{FF2B5EF4-FFF2-40B4-BE49-F238E27FC236}">
                <a16:creationId xmlns:a16="http://schemas.microsoft.com/office/drawing/2014/main" id="{57D898A4-E6C2-46B8-B58F-7FDC2602B83A}"/>
              </a:ext>
            </a:extLst>
          </p:cNvPr>
          <p:cNvSpPr/>
          <p:nvPr/>
        </p:nvSpPr>
        <p:spPr>
          <a:xfrm flipH="1">
            <a:off x="6480623" y="2021222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Овал 49">
            <a:extLst>
              <a:ext uri="{FF2B5EF4-FFF2-40B4-BE49-F238E27FC236}">
                <a16:creationId xmlns:a16="http://schemas.microsoft.com/office/drawing/2014/main" id="{ECDE3AA7-F852-4320-9F60-377EE44E873B}"/>
              </a:ext>
            </a:extLst>
          </p:cNvPr>
          <p:cNvSpPr/>
          <p:nvPr/>
        </p:nvSpPr>
        <p:spPr>
          <a:xfrm flipH="1">
            <a:off x="6480623" y="3311204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Овал 49">
            <a:extLst>
              <a:ext uri="{FF2B5EF4-FFF2-40B4-BE49-F238E27FC236}">
                <a16:creationId xmlns:a16="http://schemas.microsoft.com/office/drawing/2014/main" id="{7D063C21-E047-459A-A6E3-517D0F0C5106}"/>
              </a:ext>
            </a:extLst>
          </p:cNvPr>
          <p:cNvSpPr/>
          <p:nvPr/>
        </p:nvSpPr>
        <p:spPr>
          <a:xfrm flipH="1">
            <a:off x="6480623" y="4737840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BBDBBB0-2B2B-46F6-BBAC-EFB2FE762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29" y="104184"/>
            <a:ext cx="745467" cy="74546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25C2B95-0AEF-4410-9D60-0F5CCA764D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2" b="92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4692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007" y="324878"/>
            <a:ext cx="10515600" cy="701731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Экологические тропы и маршруты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8A0276-7DB2-4B78-8379-A87480D78226}"/>
              </a:ext>
            </a:extLst>
          </p:cNvPr>
          <p:cNvSpPr txBox="1"/>
          <p:nvPr/>
        </p:nvSpPr>
        <p:spPr>
          <a:xfrm>
            <a:off x="6782765" y="1416308"/>
            <a:ext cx="531160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r>
              <a:rPr lang="ru-RU" sz="3500" dirty="0">
                <a:ea typeface="VTB Group Cond Book" panose="020B0506050504020204" pitchFamily="34" charset="77"/>
              </a:rPr>
              <a:t>Экологические тропы:</a:t>
            </a:r>
          </a:p>
          <a:p>
            <a:pPr defTabSz="228531"/>
            <a:endParaRPr lang="ru-RU" sz="3500" dirty="0">
              <a:ea typeface="VTB Group Cond Book" panose="020B0506050504020204" pitchFamily="34" charset="77"/>
            </a:endParaRPr>
          </a:p>
          <a:p>
            <a:pPr defTabSz="228531"/>
            <a:r>
              <a:rPr lang="ru-RU" sz="3500" dirty="0">
                <a:ea typeface="VTB Group Cond Book" panose="020B0506050504020204" pitchFamily="34" charset="77"/>
              </a:rPr>
              <a:t>«</a:t>
            </a:r>
            <a:r>
              <a:rPr lang="ru-RU" sz="3500" dirty="0" err="1">
                <a:ea typeface="VTB Group Cond Book" panose="020B0506050504020204" pitchFamily="34" charset="77"/>
              </a:rPr>
              <a:t>Слободковская</a:t>
            </a:r>
            <a:r>
              <a:rPr lang="ru-RU" sz="3500" dirty="0">
                <a:ea typeface="VTB Group Cond Book" panose="020B0506050504020204" pitchFamily="34" charset="77"/>
              </a:rPr>
              <a:t> </a:t>
            </a:r>
            <a:r>
              <a:rPr lang="ru-RU" sz="3500" dirty="0" err="1">
                <a:ea typeface="VTB Group Cond Book" panose="020B0506050504020204" pitchFamily="34" charset="77"/>
              </a:rPr>
              <a:t>озовая</a:t>
            </a:r>
            <a:r>
              <a:rPr lang="ru-RU" sz="3500" dirty="0">
                <a:ea typeface="VTB Group Cond Book" panose="020B0506050504020204" pitchFamily="34" charset="77"/>
              </a:rPr>
              <a:t> гряда»</a:t>
            </a:r>
          </a:p>
          <a:p>
            <a:pPr defTabSz="228531"/>
            <a:endParaRPr lang="ru-RU" sz="3500" dirty="0">
              <a:ea typeface="VTB Group Cond Book" panose="020B0506050504020204" pitchFamily="34" charset="77"/>
            </a:endParaRPr>
          </a:p>
          <a:p>
            <a:pPr defTabSz="228531"/>
            <a:r>
              <a:rPr lang="ru-RU" sz="3500" dirty="0">
                <a:ea typeface="VTB Group Cond Book" panose="020B0506050504020204" pitchFamily="34" charset="77"/>
              </a:rPr>
              <a:t>«Парк «</a:t>
            </a:r>
            <a:r>
              <a:rPr lang="ru-RU" sz="3500" dirty="0" err="1">
                <a:ea typeface="VTB Group Cond Book" panose="020B0506050504020204" pitchFamily="34" charset="77"/>
              </a:rPr>
              <a:t>Бельмонт</a:t>
            </a:r>
            <a:r>
              <a:rPr lang="ru-RU" sz="3500" dirty="0">
                <a:ea typeface="VTB Group Cond Book" panose="020B0506050504020204" pitchFamily="34" charset="77"/>
              </a:rPr>
              <a:t>»</a:t>
            </a:r>
          </a:p>
          <a:p>
            <a:pPr defTabSz="228531"/>
            <a:endParaRPr lang="ru-RU" sz="3500" dirty="0">
              <a:ea typeface="VTB Group Cond Book" panose="020B0506050504020204" pitchFamily="34" charset="77"/>
            </a:endParaRPr>
          </a:p>
          <a:p>
            <a:pPr defTabSz="228531"/>
            <a:r>
              <a:rPr lang="ru-RU" sz="3500" dirty="0">
                <a:ea typeface="VTB Group Cond Book" panose="020B0506050504020204" pitchFamily="34" charset="77"/>
              </a:rPr>
              <a:t>«Гора Маяк»</a:t>
            </a:r>
          </a:p>
          <a:p>
            <a:pPr defTabSz="228531"/>
            <a:endParaRPr lang="ru-RU" sz="3500" dirty="0">
              <a:ea typeface="VTB Group Cond Book" panose="020B0506050504020204" pitchFamily="34" charset="77"/>
            </a:endParaRPr>
          </a:p>
          <a:p>
            <a:pPr defTabSz="228531"/>
            <a:r>
              <a:rPr lang="ru-RU" sz="3500" dirty="0">
                <a:ea typeface="VTB Group Cond Book" panose="020B0506050504020204" pitchFamily="34" charset="77"/>
              </a:rPr>
              <a:t>Маршрут «</a:t>
            </a:r>
            <a:r>
              <a:rPr lang="ru-RU" sz="3500" dirty="0" err="1">
                <a:ea typeface="VTB Group Cond Book" panose="020B0506050504020204" pitchFamily="34" charset="77"/>
              </a:rPr>
              <a:t>Турбазовский</a:t>
            </a:r>
            <a:r>
              <a:rPr lang="ru-RU" sz="3500" dirty="0">
                <a:ea typeface="VTB Group Cond Book" panose="020B0506050504020204" pitchFamily="34" charset="77"/>
              </a:rPr>
              <a:t> рог»</a:t>
            </a:r>
            <a:endParaRPr lang="en-US" sz="3500" dirty="0">
              <a:ea typeface="VTB Group Cond Book" panose="020B0506050504020204" pitchFamily="34" charset="77"/>
            </a:endParaRPr>
          </a:p>
        </p:txBody>
      </p:sp>
      <p:sp>
        <p:nvSpPr>
          <p:cNvPr id="30" name="Овал 49">
            <a:extLst>
              <a:ext uri="{FF2B5EF4-FFF2-40B4-BE49-F238E27FC236}">
                <a16:creationId xmlns:a16="http://schemas.microsoft.com/office/drawing/2014/main" id="{57D898A4-E6C2-46B8-B58F-7FDC2602B83A}"/>
              </a:ext>
            </a:extLst>
          </p:cNvPr>
          <p:cNvSpPr/>
          <p:nvPr/>
        </p:nvSpPr>
        <p:spPr>
          <a:xfrm flipH="1">
            <a:off x="6547173" y="2711471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A6BB7B-D3FB-4837-B2E1-35F20CEF5F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8" b="27598"/>
          <a:stretch>
            <a:fillRect/>
          </a:stretch>
        </p:blipFill>
        <p:spPr/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48A83B8-9187-47A7-9B16-CBF91DC0B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29" y="104184"/>
            <a:ext cx="745467" cy="745467"/>
          </a:xfrm>
          <a:prstGeom prst="rect">
            <a:avLst/>
          </a:prstGeom>
        </p:spPr>
      </p:pic>
      <p:sp>
        <p:nvSpPr>
          <p:cNvPr id="7" name="Овал 49">
            <a:extLst>
              <a:ext uri="{FF2B5EF4-FFF2-40B4-BE49-F238E27FC236}">
                <a16:creationId xmlns:a16="http://schemas.microsoft.com/office/drawing/2014/main" id="{64F81197-0397-426B-824F-0924290EC5AC}"/>
              </a:ext>
            </a:extLst>
          </p:cNvPr>
          <p:cNvSpPr/>
          <p:nvPr/>
        </p:nvSpPr>
        <p:spPr>
          <a:xfrm flipH="1">
            <a:off x="6547173" y="3752844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Овал 49">
            <a:extLst>
              <a:ext uri="{FF2B5EF4-FFF2-40B4-BE49-F238E27FC236}">
                <a16:creationId xmlns:a16="http://schemas.microsoft.com/office/drawing/2014/main" id="{087155DC-3825-453B-8085-533886CC843C}"/>
              </a:ext>
            </a:extLst>
          </p:cNvPr>
          <p:cNvSpPr/>
          <p:nvPr/>
        </p:nvSpPr>
        <p:spPr>
          <a:xfrm flipH="1">
            <a:off x="6547173" y="4806917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Овал 49">
            <a:extLst>
              <a:ext uri="{FF2B5EF4-FFF2-40B4-BE49-F238E27FC236}">
                <a16:creationId xmlns:a16="http://schemas.microsoft.com/office/drawing/2014/main" id="{B4B08217-9E26-4316-B3C1-1EE30392A6EA}"/>
              </a:ext>
            </a:extLst>
          </p:cNvPr>
          <p:cNvSpPr/>
          <p:nvPr/>
        </p:nvSpPr>
        <p:spPr>
          <a:xfrm flipH="1">
            <a:off x="6528787" y="5835591"/>
            <a:ext cx="235592" cy="23559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03200" dist="76200" dir="5460000" sx="102000" sy="102000" algn="ctr" rotWithShape="0">
              <a:schemeClr val="bg1">
                <a:lumMod val="75000"/>
                <a:alpha val="51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26762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IT Pitch dec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1E8"/>
      </a:accent1>
      <a:accent2>
        <a:srgbClr val="367CFF"/>
      </a:accent2>
      <a:accent3>
        <a:srgbClr val="00369B"/>
      </a:accent3>
      <a:accent4>
        <a:srgbClr val="FA358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4">
      <a:majorFont>
        <a:latin typeface="Oswald"/>
        <a:ea typeface=""/>
        <a:cs typeface=""/>
      </a:majorFont>
      <a:minorFont>
        <a:latin typeface="Oswald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996</TotalTime>
  <Words>372</Words>
  <Application>Microsoft Office PowerPoint</Application>
  <PresentationFormat>Широкоэкранный</PresentationFormat>
  <Paragraphs>117</Paragraphs>
  <Slides>19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Oswald Light</vt:lpstr>
      <vt:lpstr>Oswald</vt:lpstr>
      <vt:lpstr>Calibri</vt:lpstr>
      <vt:lpstr>Arial</vt:lpstr>
      <vt:lpstr>Тема Office</vt:lpstr>
      <vt:lpstr>Презентация PowerPoint</vt:lpstr>
      <vt:lpstr>Презентация PowerPoint</vt:lpstr>
      <vt:lpstr>XXII Республиканский туристический конкурс «Познай Беларусь – 2024»</vt:lpstr>
      <vt:lpstr>Туристическая стоянка «Окменица»</vt:lpstr>
      <vt:lpstr>A tool for hundreds of users</vt:lpstr>
      <vt:lpstr>Базы отдыха</vt:lpstr>
      <vt:lpstr>Презентация PowerPoint</vt:lpstr>
      <vt:lpstr>82 туристические стоянки</vt:lpstr>
      <vt:lpstr>Экологические тропы и маршруты</vt:lpstr>
      <vt:lpstr>Туристические объекты</vt:lpstr>
      <vt:lpstr>Пешие, велосипедные и водные маршруты</vt:lpstr>
      <vt:lpstr>Туристические услуги</vt:lpstr>
      <vt:lpstr>Вольерно-прудовое хозяйство «Мекяны»</vt:lpstr>
      <vt:lpstr>Туры </vt:lpstr>
      <vt:lpstr>Экопросветительские занятия</vt:lpstr>
      <vt:lpstr>Конкурс рилс в рамках месяца активного туризма:  водного, пешего, велосипедного туризма</vt:lpstr>
      <vt:lpstr>Инициатива «Доступный туризм в Браславе»</vt:lpstr>
      <vt:lpstr>Реклама и продвижение</vt:lpstr>
      <vt:lpstr>Наши 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Ким Воронин</dc:creator>
  <cp:lastModifiedBy>User</cp:lastModifiedBy>
  <cp:revision>69</cp:revision>
  <dcterms:created xsi:type="dcterms:W3CDTF">2021-03-13T09:42:31Z</dcterms:created>
  <dcterms:modified xsi:type="dcterms:W3CDTF">2025-01-03T12:36:05Z</dcterms:modified>
</cp:coreProperties>
</file>