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67" r:id="rId3"/>
    <p:sldId id="258" r:id="rId4"/>
    <p:sldId id="259" r:id="rId5"/>
    <p:sldId id="275" r:id="rId6"/>
    <p:sldId id="261" r:id="rId7"/>
    <p:sldId id="262" r:id="rId8"/>
    <p:sldId id="263" r:id="rId9"/>
    <p:sldId id="260" r:id="rId10"/>
    <p:sldId id="264" r:id="rId11"/>
    <p:sldId id="265" r:id="rId12"/>
    <p:sldId id="266" r:id="rId13"/>
    <p:sldId id="274" r:id="rId14"/>
    <p:sldId id="272" r:id="rId15"/>
    <p:sldId id="269" r:id="rId16"/>
    <p:sldId id="270" r:id="rId17"/>
    <p:sldId id="268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6" autoAdjust="0"/>
    <p:restoredTop sz="87791" autoAdjust="0"/>
  </p:normalViewPr>
  <p:slideViewPr>
    <p:cSldViewPr snapToGrid="0">
      <p:cViewPr>
        <p:scale>
          <a:sx n="95" d="100"/>
          <a:sy n="95" d="100"/>
        </p:scale>
        <p:origin x="-1194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A6E5-1871-4B87-A3C5-53606CC9A0D9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C103A-8329-462D-823F-30B257D92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000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A6E5-1871-4B87-A3C5-53606CC9A0D9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C103A-8329-462D-823F-30B257D92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475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A6E5-1871-4B87-A3C5-53606CC9A0D9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C103A-8329-462D-823F-30B257D92A2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798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A6E5-1871-4B87-A3C5-53606CC9A0D9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C103A-8329-462D-823F-30B257D92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494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A6E5-1871-4B87-A3C5-53606CC9A0D9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C103A-8329-462D-823F-30B257D92A2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2791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A6E5-1871-4B87-A3C5-53606CC9A0D9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C103A-8329-462D-823F-30B257D92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270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A6E5-1871-4B87-A3C5-53606CC9A0D9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C103A-8329-462D-823F-30B257D92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264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A6E5-1871-4B87-A3C5-53606CC9A0D9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C103A-8329-462D-823F-30B257D92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058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A6E5-1871-4B87-A3C5-53606CC9A0D9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C103A-8329-462D-823F-30B257D92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509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A6E5-1871-4B87-A3C5-53606CC9A0D9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C103A-8329-462D-823F-30B257D92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06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A6E5-1871-4B87-A3C5-53606CC9A0D9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C103A-8329-462D-823F-30B257D92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054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A6E5-1871-4B87-A3C5-53606CC9A0D9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C103A-8329-462D-823F-30B257D92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95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A6E5-1871-4B87-A3C5-53606CC9A0D9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C103A-8329-462D-823F-30B257D92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646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A6E5-1871-4B87-A3C5-53606CC9A0D9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C103A-8329-462D-823F-30B257D92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306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A6E5-1871-4B87-A3C5-53606CC9A0D9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C103A-8329-462D-823F-30B257D92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0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A6E5-1871-4B87-A3C5-53606CC9A0D9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C103A-8329-462D-823F-30B257D92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539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5A6E5-1871-4B87-A3C5-53606CC9A0D9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EDC103A-8329-462D-823F-30B257D92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54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5.png"/><Relationship Id="rId7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5.jpg"/><Relationship Id="rId7" Type="http://schemas.openxmlformats.org/officeDocument/2006/relationships/image" Target="../media/image4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.jpeg"/><Relationship Id="rId4" Type="http://schemas.openxmlformats.org/officeDocument/2006/relationships/image" Target="../media/image46.jpg"/><Relationship Id="rId9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11161" y="1"/>
            <a:ext cx="8598310" cy="6858000"/>
          </a:xfrm>
        </p:spPr>
        <p:txBody>
          <a:bodyPr anchor="ctr"/>
          <a:lstStyle/>
          <a:p>
            <a:pPr algn="ctr"/>
            <a:r>
              <a:rPr lang="ru-RU" b="1" dirty="0" smtClean="0"/>
              <a:t>Развитие экологического туризма на территории Миорского района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2131533" y="6401461"/>
            <a:ext cx="45719" cy="353300"/>
          </a:xfrm>
        </p:spPr>
        <p:txBody>
          <a:bodyPr>
            <a:noAutofit/>
          </a:bodyPr>
          <a:lstStyle/>
          <a:p>
            <a:endParaRPr lang="ru-RU" sz="100" dirty="0"/>
          </a:p>
        </p:txBody>
      </p:sp>
    </p:spTree>
    <p:extLst>
      <p:ext uri="{BB962C8B-B14F-4D97-AF65-F5344CB8AC3E}">
        <p14:creationId xmlns:p14="http://schemas.microsoft.com/office/powerpoint/2010/main" val="353657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710" y="1"/>
            <a:ext cx="1151849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праздник «Жура</a:t>
            </a:r>
            <a:r>
              <a:rPr lang="be-BY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ўлі і журавіны Міёрскага краю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75" y="1687362"/>
            <a:ext cx="2989517" cy="31824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7" y="523221"/>
            <a:ext cx="4807974" cy="31343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3" y="3688268"/>
            <a:ext cx="4778478" cy="30664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339" y="6092173"/>
            <a:ext cx="1877193" cy="645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05" y="3550735"/>
            <a:ext cx="4293995" cy="32204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679" y="657265"/>
            <a:ext cx="3821723" cy="286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73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705" y="141207"/>
            <a:ext cx="4549324" cy="33707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8" y="141207"/>
            <a:ext cx="4549325" cy="33707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70" y="3573802"/>
            <a:ext cx="4549324" cy="3147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705" y="3573802"/>
            <a:ext cx="4549324" cy="31478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86" y="1747914"/>
            <a:ext cx="2677026" cy="35693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402" y="6076466"/>
            <a:ext cx="1877193" cy="64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12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0" y="4883778"/>
            <a:ext cx="3036839" cy="19398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0" y="70338"/>
            <a:ext cx="3610080" cy="48134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3" y="170820"/>
            <a:ext cx="1877193" cy="645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641" y="3265203"/>
            <a:ext cx="4407878" cy="33059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920" y="70338"/>
            <a:ext cx="4153319" cy="3114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2"/>
          <a:stretch/>
        </p:blipFill>
        <p:spPr>
          <a:xfrm>
            <a:off x="4098855" y="170820"/>
            <a:ext cx="3285431" cy="32958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3" t="16117"/>
          <a:stretch/>
        </p:blipFill>
        <p:spPr>
          <a:xfrm>
            <a:off x="3453903" y="3667648"/>
            <a:ext cx="3930383" cy="305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81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6" y="144380"/>
            <a:ext cx="4299283" cy="32244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422" y="144380"/>
            <a:ext cx="4299283" cy="3224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6" y="3489159"/>
            <a:ext cx="4299282" cy="32244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422" y="3489159"/>
            <a:ext cx="4299283" cy="32244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6" y="559735"/>
            <a:ext cx="3028949" cy="23937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4087479"/>
            <a:ext cx="3028949" cy="20278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403" y="3197895"/>
            <a:ext cx="1877193" cy="64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77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7204" y="270242"/>
            <a:ext cx="960622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Рекламно-информационные материалы, сувенирная продукция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4"/>
          <a:stretch/>
        </p:blipFill>
        <p:spPr>
          <a:xfrm>
            <a:off x="3947971" y="1007096"/>
            <a:ext cx="4170947" cy="27690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972" y="4051321"/>
            <a:ext cx="4170946" cy="26101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9" y="1711861"/>
            <a:ext cx="3229478" cy="43059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62" y="1711861"/>
            <a:ext cx="3229478" cy="43059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18" y="852487"/>
            <a:ext cx="1877193" cy="64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52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021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выставках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35" y="1903154"/>
            <a:ext cx="4545430" cy="34090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6" y="1468483"/>
            <a:ext cx="3438356" cy="42784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428" y="1468483"/>
            <a:ext cx="3438356" cy="42784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23285" y="837794"/>
            <a:ext cx="454543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еждународная туристическая выставка «М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ТТ» в г. Москва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6" y="126830"/>
            <a:ext cx="1877193" cy="64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33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1932" y="252796"/>
            <a:ext cx="577780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26-я Международная выставка-ярмарка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туристических услуг «ОТДЫХ – 2024»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9" y="1627832"/>
            <a:ext cx="5908432" cy="44313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62057" y="274201"/>
            <a:ext cx="5184949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XXXIII Международный фестиваль искусств "Славянский базар" в Витебске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735" y="1638805"/>
            <a:ext cx="5893801" cy="442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724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7978" y="165338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информации о туристическом потенциале района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0" y="1030382"/>
            <a:ext cx="4398543" cy="23261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93" y="3698612"/>
            <a:ext cx="4395355" cy="23261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567" y="1038666"/>
            <a:ext cx="4397329" cy="23178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567" y="3887562"/>
            <a:ext cx="4395355" cy="19482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020" y="878310"/>
            <a:ext cx="1585802" cy="26385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020" y="3719121"/>
            <a:ext cx="1585804" cy="27182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0" y="6114761"/>
            <a:ext cx="1877193" cy="64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44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0442" y="2903621"/>
            <a:ext cx="888732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92D050"/>
                </a:solidFill>
              </a:rPr>
              <a:t>СПАСИБО ЗА ВНИМАНИЕ!</a:t>
            </a:r>
            <a:endParaRPr lang="ru-RU" sz="54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78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5279" y="221096"/>
            <a:ext cx="802863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e-BY" sz="2800" b="1" dirty="0" smtClean="0">
                <a:solidFill>
                  <a:srgbClr val="FF0000"/>
                </a:solidFill>
              </a:rPr>
              <a:t>   </a:t>
            </a:r>
            <a:r>
              <a:rPr lang="be-BY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Миорщина – край озёр, болот и журавлей!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53" y="3889716"/>
            <a:ext cx="4932947" cy="28158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76" y="970052"/>
            <a:ext cx="5042108" cy="28158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76" y="160118"/>
            <a:ext cx="1877193" cy="645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47" y="3943499"/>
            <a:ext cx="4144165" cy="27621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53" y="889745"/>
            <a:ext cx="5029200" cy="282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93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5" y="838157"/>
            <a:ext cx="4748982" cy="2669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7360" y="208901"/>
            <a:ext cx="280349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Болото Ельня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6795" y="208901"/>
            <a:ext cx="244174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Болото Мох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773" y="838157"/>
            <a:ext cx="4748982" cy="26694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18268" y="3550019"/>
            <a:ext cx="244175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Болото Жада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63" y="4083493"/>
            <a:ext cx="4748984" cy="26694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58310" y="3550019"/>
            <a:ext cx="330590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Водопад на р. Вята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773" y="4083493"/>
            <a:ext cx="4748984" cy="26694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438" y="186108"/>
            <a:ext cx="1409574" cy="48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88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89" y="873287"/>
            <a:ext cx="4005419" cy="2633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2136" y="176981"/>
            <a:ext cx="876216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ландшафтный заказник «Ельня»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715" y="3441680"/>
            <a:ext cx="117612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Площадь заказника – более 25 000 га;</a:t>
            </a:r>
          </a:p>
          <a:p>
            <a:r>
              <a:rPr lang="ru-RU" sz="2400" dirty="0" smtClean="0"/>
              <a:t>Площадь верхового болота – около 20 000 га;</a:t>
            </a:r>
          </a:p>
          <a:p>
            <a:r>
              <a:rPr lang="ru-RU" sz="2400" dirty="0" smtClean="0"/>
              <a:t>Флора и фауна представлена представителями тундры;</a:t>
            </a:r>
          </a:p>
          <a:p>
            <a:r>
              <a:rPr lang="ru-RU" sz="2400" dirty="0" smtClean="0"/>
              <a:t>На болоте – 118 озёр;</a:t>
            </a:r>
          </a:p>
          <a:p>
            <a:r>
              <a:rPr lang="ru-RU" sz="2400" dirty="0" smtClean="0"/>
              <a:t>Болото Ельня – остановочный пункт для мигрирующих водно-болотных птиц;</a:t>
            </a:r>
          </a:p>
          <a:p>
            <a:r>
              <a:rPr lang="ru-RU" sz="2400" dirty="0" smtClean="0"/>
              <a:t>Экологическая тропа «Озеравки-Ельня» протяженностью 1 500 м;</a:t>
            </a:r>
          </a:p>
          <a:p>
            <a:r>
              <a:rPr lang="ru-RU" sz="2400" dirty="0" smtClean="0"/>
              <a:t>Деревянный настил с поручнями длинной 1 100 м;</a:t>
            </a:r>
          </a:p>
          <a:p>
            <a:r>
              <a:rPr lang="ru-RU" sz="2400" dirty="0" smtClean="0"/>
              <a:t>Установлены 2 наблюдательные вышки;</a:t>
            </a:r>
          </a:p>
          <a:p>
            <a:r>
              <a:rPr lang="ru-RU" sz="2400" dirty="0" smtClean="0"/>
              <a:t>Оборудовано место для отдыха туристов.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90" y="873287"/>
            <a:ext cx="4005419" cy="2633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91" y="873287"/>
            <a:ext cx="3028852" cy="39641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014" y="6013753"/>
            <a:ext cx="1877193" cy="64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08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22136" y="176981"/>
            <a:ext cx="876216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ландшафтный заказник «Ельня»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82" y="5903221"/>
            <a:ext cx="1877193" cy="645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46" y="847245"/>
            <a:ext cx="3474218" cy="46322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1" y="847245"/>
            <a:ext cx="4713501" cy="35351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985" y="882186"/>
            <a:ext cx="3250827" cy="43344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65" y="4270522"/>
            <a:ext cx="3224033" cy="2418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80" y="4382370"/>
            <a:ext cx="3226801" cy="242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2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0264" y="132736"/>
            <a:ext cx="1069398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природоохранное учреждение «Ельня»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0137" y="4258598"/>
            <a:ext cx="8716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ГПУ «Ельня» предоставляет 6 видов экскурсий, из них:</a:t>
            </a:r>
          </a:p>
          <a:p>
            <a:r>
              <a:rPr lang="ru-RU" sz="2400" b="1" dirty="0" smtClean="0"/>
              <a:t>1 по экологической тропе «Озеравки-Ельня»;</a:t>
            </a:r>
          </a:p>
          <a:p>
            <a:r>
              <a:rPr lang="ru-RU" sz="2400" b="1" dirty="0" smtClean="0"/>
              <a:t>4 экологических маршрута, в </a:t>
            </a:r>
            <a:r>
              <a:rPr lang="ru-RU" sz="2400" b="1" dirty="0" err="1" smtClean="0"/>
              <a:t>т.ч</a:t>
            </a:r>
            <a:r>
              <a:rPr lang="ru-RU" sz="2400" b="1" dirty="0" smtClean="0"/>
              <a:t>. </a:t>
            </a:r>
            <a:r>
              <a:rPr lang="ru-RU" sz="2400" b="1" dirty="0"/>
              <a:t>н</a:t>
            </a:r>
            <a:r>
              <a:rPr lang="ru-RU" sz="2400" b="1" dirty="0" smtClean="0"/>
              <a:t>а болотоступах;</a:t>
            </a:r>
          </a:p>
          <a:p>
            <a:r>
              <a:rPr lang="ru-RU" sz="2400" b="1" dirty="0" smtClean="0"/>
              <a:t>1 энтомологическая экскурсия;</a:t>
            </a:r>
          </a:p>
          <a:p>
            <a:r>
              <a:rPr lang="ru-RU" sz="2400" b="1" dirty="0" smtClean="0"/>
              <a:t>Организовано посещение экологического визит-центра;</a:t>
            </a:r>
          </a:p>
          <a:p>
            <a:r>
              <a:rPr lang="ru-RU" sz="2400" b="1" dirty="0" smtClean="0"/>
              <a:t>Проведение виртуальных экскурсий по заказнику.</a:t>
            </a:r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30" y="825911"/>
            <a:ext cx="3814915" cy="28611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42" y="825911"/>
            <a:ext cx="3814914" cy="28611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353" y="825911"/>
            <a:ext cx="3849331" cy="28611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491" y="6207121"/>
            <a:ext cx="1877193" cy="645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0264" y="3202968"/>
            <a:ext cx="354706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Визит-центр заказника «Ельня»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994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0783" y="221227"/>
            <a:ext cx="657162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тропа «Озеравки-Ельня»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9641" y="682892"/>
            <a:ext cx="7452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Тропа начинается на краю верхового болота,</a:t>
            </a:r>
          </a:p>
          <a:p>
            <a:r>
              <a:rPr lang="ru-RU" sz="2400" dirty="0"/>
              <a:t>п</a:t>
            </a:r>
            <a:r>
              <a:rPr lang="ru-RU" sz="2400" dirty="0" smtClean="0"/>
              <a:t>роходит через несколько биотопов,</a:t>
            </a:r>
          </a:p>
          <a:p>
            <a:r>
              <a:rPr lang="ru-RU" sz="2400" dirty="0"/>
              <a:t>з</a:t>
            </a:r>
            <a:r>
              <a:rPr lang="ru-RU" sz="2400" dirty="0" smtClean="0"/>
              <a:t>аканчивается на краю живописных болотных озёр.</a:t>
            </a:r>
          </a:p>
          <a:p>
            <a:r>
              <a:rPr lang="ru-RU" sz="2400" dirty="0" smtClean="0"/>
              <a:t>Время прохождения тропы – 2-2,5 часа.</a:t>
            </a:r>
          </a:p>
          <a:p>
            <a:r>
              <a:rPr lang="ru-RU" sz="2400" dirty="0" smtClean="0"/>
              <a:t>Наилучшее время для посещения – май-октябрь.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221" y="729056"/>
            <a:ext cx="4350775" cy="23083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8084" y="3452879"/>
            <a:ext cx="487345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за журавлями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9641" y="4330043"/>
            <a:ext cx="7295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Наблюдение осуществляется в сентябре-октябре.</a:t>
            </a:r>
          </a:p>
          <a:p>
            <a:r>
              <a:rPr lang="ru-RU" sz="2400" dirty="0" smtClean="0"/>
              <a:t>Более 35 000 серых журавлей останавливаются во время осенней миграции.</a:t>
            </a:r>
          </a:p>
          <a:p>
            <a:r>
              <a:rPr lang="ru-RU" sz="2400" dirty="0" smtClean="0"/>
              <a:t>Днем наблюдение проводится на полях, вечером – с наблюдательных вышек.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2" y="3914545"/>
            <a:ext cx="4350775" cy="27699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491" y="6039356"/>
            <a:ext cx="1877193" cy="64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62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6" y="286861"/>
            <a:ext cx="4337124" cy="2891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067" y="286861"/>
            <a:ext cx="4336277" cy="2891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6" y="3597180"/>
            <a:ext cx="4337125" cy="30690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18" y="1384921"/>
            <a:ext cx="2841523" cy="44245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288" y="3597179"/>
            <a:ext cx="4343055" cy="30690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682" y="286861"/>
            <a:ext cx="1877193" cy="64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34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55560" y="152972"/>
            <a:ext cx="1022922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Водопад на реке Вята – уникальное творение рук человека и природы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635" y="3747935"/>
            <a:ext cx="4158769" cy="29920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635" y="623897"/>
            <a:ext cx="4158769" cy="29894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885" y="1581579"/>
            <a:ext cx="3333136" cy="43327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9" y="3747935"/>
            <a:ext cx="4085302" cy="29920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9" y="623898"/>
            <a:ext cx="4085302" cy="29894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855" y="734429"/>
            <a:ext cx="1877193" cy="64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55703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500</TotalTime>
  <Words>305</Words>
  <Application>Microsoft Office PowerPoint</Application>
  <PresentationFormat>Произвольный</PresentationFormat>
  <Paragraphs>45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Грань</vt:lpstr>
      <vt:lpstr>Развитие экологического туризма на территории Миорского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экологического туризма на территории Миорского района</dc:title>
  <dc:creator>Win7Ultimate_x64</dc:creator>
  <cp:lastModifiedBy>Пользователь</cp:lastModifiedBy>
  <cp:revision>75</cp:revision>
  <dcterms:created xsi:type="dcterms:W3CDTF">2024-08-30T05:25:38Z</dcterms:created>
  <dcterms:modified xsi:type="dcterms:W3CDTF">2025-01-03T12:52:21Z</dcterms:modified>
</cp:coreProperties>
</file>